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1326" y="235873"/>
            <a:ext cx="7904628" cy="329391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4892040" algn="just">
              <a:lnSpc>
                <a:spcPct val="1000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topolo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:-</a:t>
            </a:r>
            <a:endParaRPr sz="1200">
              <a:latin typeface="Times New Roman"/>
              <a:cs typeface="Times New Roman"/>
            </a:endParaRPr>
          </a:p>
          <a:p>
            <a:pPr marL="469900" marR="12700" indent="-228600" algn="just">
              <a:lnSpc>
                <a:spcPts val="1600"/>
              </a:lnSpc>
              <a:spcBef>
                <a:spcPts val="65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topolo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nsive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sh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 one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one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/O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 </a:t>
            </a:r>
            <a:r>
              <a:rPr sz="1200" spc="-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numb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s.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his </a:t>
            </a:r>
            <a:r>
              <a:rPr sz="1200" spc="-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tor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lso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 </a:t>
            </a:r>
            <a:r>
              <a:rPr sz="1200" spc="-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 </a:t>
            </a:r>
            <a:r>
              <a:rPr sz="1200" spc="-9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65"/>
              </a:spcBef>
            </a:pPr>
            <a:r>
              <a:rPr sz="1200" spc="-5" dirty="0" smtClean="0">
                <a:latin typeface="Times New Roman"/>
                <a:cs typeface="Times New Roman"/>
              </a:rPr>
              <a:t>rec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469900" marR="13970" indent="-228600" algn="just">
              <a:lnSpc>
                <a:spcPct val="110000"/>
              </a:lnSpc>
              <a:buFont typeface="Times New Roman"/>
              <a:buAutoNum type="arabicPlain" startAt="2"/>
              <a:tabLst>
                <a:tab pos="469900" algn="l"/>
              </a:tabLst>
            </a:pP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bli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dditions,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mov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tions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involve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on: 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 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hub.</a:t>
            </a:r>
            <a:endParaRPr sz="1200">
              <a:latin typeface="Times New Roman"/>
              <a:cs typeface="Times New Roman"/>
            </a:endParaRPr>
          </a:p>
          <a:p>
            <a:pPr marL="469900" marR="12700" indent="-228600" algn="just">
              <a:lnSpc>
                <a:spcPct val="110000"/>
              </a:lnSpc>
              <a:spcBef>
                <a:spcPts val="10"/>
              </a:spcBef>
              <a:buFont typeface="Times New Roman"/>
              <a:buAutoNum type="arabicPlain" startAt="2"/>
              <a:tabLst>
                <a:tab pos="469900" algn="l"/>
              </a:tabLst>
            </a:pP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obustn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ils,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affe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in 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tiv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his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fac</a:t>
            </a:r>
            <a:r>
              <a:rPr sz="1200" spc="0" dirty="0" smtClean="0">
                <a:latin typeface="Times New Roman"/>
                <a:cs typeface="Times New Roman"/>
              </a:rPr>
              <a:t>tor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lso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lf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fa</a:t>
            </a:r>
            <a:r>
              <a:rPr sz="1200" spc="0" dirty="0" smtClean="0">
                <a:latin typeface="Times New Roman"/>
                <a:cs typeface="Times New Roman"/>
              </a:rPr>
              <a:t>ult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fa</a:t>
            </a:r>
            <a:r>
              <a:rPr sz="1200" spc="0" dirty="0" smtClean="0">
                <a:latin typeface="Times New Roman"/>
                <a:cs typeface="Times New Roman"/>
              </a:rPr>
              <a:t>ult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isol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long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hub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, it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be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 monitor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 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obl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ms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ss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tive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</a:t>
            </a:r>
            <a:r>
              <a:rPr sz="1200" spc="10" dirty="0" smtClean="0">
                <a:latin typeface="Times New Roman"/>
                <a:cs typeface="Times New Roman"/>
              </a:rPr>
              <a:t>k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 marL="12700" marR="4871085" algn="just">
              <a:lnSpc>
                <a:spcPct val="100000"/>
              </a:lnSpc>
              <a:spcBef>
                <a:spcPts val="140"/>
              </a:spcBef>
            </a:pPr>
            <a:r>
              <a:rPr sz="1200" spc="-5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olo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 marL="469900" marR="13335" indent="-228600" algn="just">
              <a:lnSpc>
                <a:spcPct val="110000"/>
              </a:lnSpc>
              <a:spcBef>
                <a:spcPts val="10"/>
              </a:spcBef>
            </a:pPr>
            <a:r>
              <a:rPr sz="1200" dirty="0" smtClean="0">
                <a:latin typeface="Times New Roman"/>
                <a:cs typeface="Times New Roman"/>
              </a:rPr>
              <a:t>1- 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De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hole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topolo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le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point,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hub.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hub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n,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hole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 is d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  <a:p>
            <a:pPr marL="12700" marR="12700" algn="just">
              <a:lnSpc>
                <a:spcPct val="1100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lthou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qui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fa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ble </a:t>
            </a:r>
            <a:r>
              <a:rPr sz="1200" spc="-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sh,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must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hu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-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this 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son,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bl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ng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qui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some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topolo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su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ing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  <a:p>
            <a:pPr marL="12700" marR="13970" indent="0" algn="just">
              <a:lnSpc>
                <a:spcPct val="110000"/>
              </a:lnSpc>
              <a:spcBef>
                <a:spcPts val="10"/>
              </a:spcBef>
            </a:pPr>
            <a:r>
              <a:rPr sz="1200" dirty="0" smtClean="0">
                <a:latin typeface="Times New Roman"/>
                <a:cs typeface="Times New Roman"/>
              </a:rPr>
              <a:t>topolo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-ar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(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10" dirty="0" smtClean="0">
                <a:latin typeface="Times New Roman"/>
                <a:cs typeface="Times New Roman"/>
              </a:rPr>
              <a:t>,</a:t>
            </a:r>
            <a:r>
              <a:rPr sz="1200" spc="-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topolo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l hub.</a:t>
            </a:r>
            <a:endParaRPr sz="1200">
              <a:latin typeface="Times New Roman"/>
              <a:cs typeface="Times New Roman"/>
            </a:endParaRPr>
          </a:p>
          <a:p>
            <a:pPr marL="12700" marR="13335" indent="0" algn="just">
              <a:lnSpc>
                <a:spcPct val="110000"/>
              </a:lnSpc>
            </a:pPr>
            <a:r>
              <a:rPr sz="1200" b="1" dirty="0" smtClean="0">
                <a:latin typeface="Times New Roman"/>
                <a:cs typeface="Times New Roman"/>
              </a:rPr>
              <a:t>Bus</a:t>
            </a:r>
            <a:r>
              <a:rPr sz="1200" b="1" spc="130" dirty="0" smtClean="0"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latin typeface="Times New Roman"/>
                <a:cs typeface="Times New Roman"/>
              </a:rPr>
              <a:t>Topology:</a:t>
            </a:r>
            <a:r>
              <a:rPr sz="1200" b="1" spc="125" dirty="0" smtClean="0"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latin typeface="Times New Roman"/>
                <a:cs typeface="Times New Roman"/>
              </a:rPr>
              <a:t>-</a:t>
            </a:r>
            <a:r>
              <a:rPr sz="1200" b="1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ece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mpl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cr</a:t>
            </a:r>
            <a:r>
              <a:rPr sz="1200" spc="0" dirty="0" smtClean="0">
                <a:latin typeface="Times New Roman"/>
                <a:cs typeface="Times New Roman"/>
              </a:rPr>
              <a:t>ibe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point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point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tions.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latin typeface="Times New Roman"/>
                <a:cs typeface="Times New Roman"/>
              </a:rPr>
              <a:t>bus</a:t>
            </a:r>
            <a:r>
              <a:rPr sz="1200" b="1" spc="130" dirty="0" smtClean="0">
                <a:latin typeface="Times New Roman"/>
                <a:cs typeface="Times New Roman"/>
              </a:rPr>
              <a:t> </a:t>
            </a:r>
            <a:r>
              <a:rPr sz="1200" b="1" spc="-5" dirty="0" smtClean="0">
                <a:latin typeface="Times New Roman"/>
                <a:cs typeface="Times New Roman"/>
              </a:rPr>
              <a:t>t</a:t>
            </a:r>
            <a:r>
              <a:rPr sz="1200" b="1" spc="0" dirty="0" smtClean="0">
                <a:latin typeface="Times New Roman"/>
                <a:cs typeface="Times New Roman"/>
              </a:rPr>
              <a:t>opology,</a:t>
            </a:r>
            <a:r>
              <a:rPr sz="1200" b="1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nd,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multipoint.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ts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latin typeface="Times New Roman"/>
                <a:cs typeface="Times New Roman"/>
              </a:rPr>
              <a:t>ba</a:t>
            </a:r>
            <a:r>
              <a:rPr sz="1200" b="1" spc="-5" dirty="0" smtClean="0">
                <a:latin typeface="Times New Roman"/>
                <a:cs typeface="Times New Roman"/>
              </a:rPr>
              <a:t>c</a:t>
            </a:r>
            <a:r>
              <a:rPr sz="1200" b="1" spc="0" dirty="0" smtClean="0">
                <a:latin typeface="Times New Roman"/>
                <a:cs typeface="Times New Roman"/>
              </a:rPr>
              <a:t>kbone</a:t>
            </a:r>
            <a:r>
              <a:rPr sz="1200" b="1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 marL="12700" marR="12700" indent="0" algn="just">
              <a:lnSpc>
                <a:spcPct val="110200"/>
              </a:lnSpc>
              <a:spcBef>
                <a:spcPts val="10"/>
              </a:spcBef>
            </a:pPr>
            <a:r>
              <a:rPr sz="1200" dirty="0" smtClean="0">
                <a:latin typeface="Times New Roman"/>
                <a:cs typeface="Times New Roman"/>
              </a:rPr>
              <a:t>1.7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od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bus </a:t>
            </a:r>
            <a:r>
              <a:rPr sz="1200" spc="-9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 </a:t>
            </a:r>
            <a:r>
              <a:rPr sz="1200" spc="-10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op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ps.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op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line </a:t>
            </a:r>
            <a:r>
              <a:rPr sz="1200" spc="-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unni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in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bl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tor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spli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into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in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ble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 pun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tu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thing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te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llic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na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ls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long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b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kbon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some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into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t.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wea</a:t>
            </a:r>
            <a:r>
              <a:rPr sz="1200" spc="1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ls </a:t>
            </a:r>
            <a:r>
              <a:rPr sz="1200" spc="-5" dirty="0" smtClean="0">
                <a:latin typeface="Times New Roman"/>
                <a:cs typeface="Times New Roman"/>
              </a:rPr>
              <a:t>far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far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son th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limit on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numb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us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 supp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on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 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 those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1326" y="4567844"/>
            <a:ext cx="7905376" cy="164392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50060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1.</a:t>
            </a:r>
            <a:r>
              <a:rPr sz="1200" spc="10" dirty="0" smtClean="0">
                <a:latin typeface="Times New Roman"/>
                <a:cs typeface="Times New Roman"/>
              </a:rPr>
              <a:t>7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bus topol</a:t>
            </a:r>
            <a:r>
              <a:rPr sz="1200" spc="10" dirty="0" smtClean="0">
                <a:latin typeface="Times New Roman"/>
                <a:cs typeface="Times New Roman"/>
              </a:rPr>
              <a:t>og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7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of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bus top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:-</a:t>
            </a:r>
            <a:endParaRPr sz="1200">
              <a:latin typeface="Times New Roman"/>
              <a:cs typeface="Times New Roman"/>
            </a:endParaRPr>
          </a:p>
          <a:p>
            <a:pPr marL="469900" marR="13970" indent="-228600">
              <a:lnSpc>
                <a:spcPct val="110000"/>
              </a:lnSpc>
            </a:pPr>
            <a:r>
              <a:rPr sz="1200" dirty="0" smtClean="0">
                <a:latin typeface="Times New Roman"/>
                <a:cs typeface="Times New Roman"/>
              </a:rPr>
              <a:t>1- 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se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kbone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id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long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most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eff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th,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the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op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ious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ths.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bus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bling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sh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  <a:p>
            <a:pPr marL="469900" marR="12700" algn="just">
              <a:lnSpc>
                <a:spcPct val="110000"/>
              </a:lnSpc>
              <a:spcBef>
                <a:spcPts val="10"/>
              </a:spcBef>
            </a:pPr>
            <a:r>
              <a:rPr sz="1200" dirty="0" smtClean="0">
                <a:latin typeface="Times New Roman"/>
                <a:cs typeface="Times New Roman"/>
              </a:rPr>
              <a:t>topolo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mpl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our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 in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oom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qui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our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ths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ble </a:t>
            </a:r>
            <a:r>
              <a:rPr sz="1200" spc="-5" dirty="0" smtClean="0">
                <a:latin typeface="Times New Roman"/>
                <a:cs typeface="Times New Roman"/>
              </a:rPr>
              <a:t>reac</a:t>
            </a:r>
            <a:r>
              <a:rPr sz="1200" spc="0" dirty="0" smtClean="0">
                <a:latin typeface="Times New Roman"/>
                <a:cs typeface="Times New Roman"/>
              </a:rPr>
              <a:t>hi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hub.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bus,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this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dund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limin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kbone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le st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fac</a:t>
            </a:r>
            <a:r>
              <a:rPr sz="1200" spc="0" dirty="0" smtClean="0">
                <a:latin typeface="Times New Roman"/>
                <a:cs typeface="Times New Roman"/>
              </a:rPr>
              <a:t>ili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op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fa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eare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point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b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kbon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23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bus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opolo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:-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81556" y="3681919"/>
            <a:ext cx="6008691" cy="736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4669415" y="6307628"/>
            <a:ext cx="228344" cy="1278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dirty="0" smtClean="0">
                <a:latin typeface="Calibri"/>
                <a:cs typeface="Calibri"/>
              </a:rPr>
              <a:pPr marL="25400">
                <a:lnSpc>
                  <a:spcPct val="100000"/>
                </a:lnSpc>
              </a:p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1326" y="2146761"/>
            <a:ext cx="7906871" cy="161059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9035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1.</a:t>
            </a:r>
            <a:r>
              <a:rPr sz="1200" spc="10" dirty="0" smtClean="0">
                <a:latin typeface="Times New Roman"/>
                <a:cs typeface="Times New Roman"/>
              </a:rPr>
              <a:t>9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id to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olo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: 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kbo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 th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bus 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2"/>
              </a:spcBef>
            </a:pPr>
            <a:endParaRPr sz="1100"/>
          </a:p>
          <a:p>
            <a:pPr marL="12700" marR="15240" algn="just">
              <a:lnSpc>
                <a:spcPct val="110400"/>
              </a:lnSpc>
            </a:pPr>
            <a:r>
              <a:rPr sz="1200" b="1" spc="-5" dirty="0" smtClean="0">
                <a:latin typeface="Times New Roman"/>
                <a:cs typeface="Times New Roman"/>
              </a:rPr>
              <a:t>C</a:t>
            </a:r>
            <a:r>
              <a:rPr sz="1200" b="1" spc="0" dirty="0" smtClean="0">
                <a:latin typeface="Times New Roman"/>
                <a:cs typeface="Times New Roman"/>
              </a:rPr>
              <a:t>a</a:t>
            </a:r>
            <a:r>
              <a:rPr sz="1200" b="1" spc="-5" dirty="0" smtClean="0">
                <a:latin typeface="Times New Roman"/>
                <a:cs typeface="Times New Roman"/>
              </a:rPr>
              <a:t>te</a:t>
            </a:r>
            <a:r>
              <a:rPr sz="1200" b="1" spc="0" dirty="0" smtClean="0">
                <a:latin typeface="Times New Roman"/>
                <a:cs typeface="Times New Roman"/>
              </a:rPr>
              <a:t>go</a:t>
            </a:r>
            <a:r>
              <a:rPr sz="1200" b="1" spc="-5" dirty="0" smtClean="0"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latin typeface="Times New Roman"/>
                <a:cs typeface="Times New Roman"/>
              </a:rPr>
              <a:t>i</a:t>
            </a:r>
            <a:r>
              <a:rPr sz="1200" b="1" spc="-5" dirty="0" smtClean="0"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latin typeface="Times New Roman"/>
                <a:cs typeface="Times New Roman"/>
              </a:rPr>
              <a:t>s </a:t>
            </a:r>
            <a:r>
              <a:rPr sz="1200" b="1" spc="-60" dirty="0" smtClean="0"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latin typeface="Times New Roman"/>
                <a:cs typeface="Times New Roman"/>
              </a:rPr>
              <a:t>of </a:t>
            </a:r>
            <a:r>
              <a:rPr sz="1200" b="1" spc="-55" dirty="0" smtClean="0">
                <a:latin typeface="Times New Roman"/>
                <a:cs typeface="Times New Roman"/>
              </a:rPr>
              <a:t> </a:t>
            </a:r>
            <a:r>
              <a:rPr sz="1200" b="1" spc="-5" dirty="0" smtClean="0">
                <a:latin typeface="Times New Roman"/>
                <a:cs typeface="Times New Roman"/>
              </a:rPr>
              <a:t>Net</a:t>
            </a:r>
            <a:r>
              <a:rPr sz="1200" b="1" spc="5" dirty="0" smtClean="0">
                <a:latin typeface="Times New Roman"/>
                <a:cs typeface="Times New Roman"/>
              </a:rPr>
              <a:t>w</a:t>
            </a:r>
            <a:r>
              <a:rPr sz="1200" b="1" spc="0" dirty="0" smtClean="0">
                <a:latin typeface="Times New Roman"/>
                <a:cs typeface="Times New Roman"/>
              </a:rPr>
              <a:t>o</a:t>
            </a:r>
            <a:r>
              <a:rPr sz="1200" b="1" spc="-5" dirty="0" smtClean="0">
                <a:latin typeface="Times New Roman"/>
                <a:cs typeface="Times New Roman"/>
              </a:rPr>
              <a:t>r</a:t>
            </a:r>
            <a:r>
              <a:rPr sz="1200" b="1" spc="15" dirty="0" smtClean="0">
                <a:latin typeface="Times New Roman"/>
                <a:cs typeface="Times New Roman"/>
              </a:rPr>
              <a:t>k</a:t>
            </a:r>
            <a:r>
              <a:rPr sz="1200" b="1" spc="0" dirty="0" smtClean="0">
                <a:latin typeface="Times New Roman"/>
                <a:cs typeface="Times New Roman"/>
              </a:rPr>
              <a:t>s: </a:t>
            </a:r>
            <a:r>
              <a:rPr sz="1200" b="1" spc="-65" dirty="0" smtClean="0"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latin typeface="Times New Roman"/>
                <a:cs typeface="Times New Roman"/>
              </a:rPr>
              <a:t>- </a:t>
            </a:r>
            <a:r>
              <a:rPr sz="1200" b="1" spc="-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into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lls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min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its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AN </a:t>
            </a:r>
            <a:r>
              <a:rPr sz="1200" spc="0" dirty="0" smtClean="0">
                <a:latin typeface="Times New Roman"/>
                <a:cs typeface="Times New Roman"/>
              </a:rPr>
              <a:t>no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2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mil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s;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ld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Ne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be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no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ef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rre</a:t>
            </a:r>
            <a:r>
              <a:rPr sz="1200" spc="0" dirty="0" smtClean="0">
                <a:latin typeface="Times New Roman"/>
                <a:cs typeface="Times New Roman"/>
              </a:rPr>
              <a:t>d 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opolit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sp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ns 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mil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48"/>
              </a:spcBef>
            </a:pPr>
            <a:endParaRPr sz="1300"/>
          </a:p>
          <a:p>
            <a:pPr marL="469900" indent="-228600">
              <a:lnSpc>
                <a:spcPct val="100000"/>
              </a:lnSpc>
              <a:buFont typeface="Wingdings"/>
              <a:buChar char=""/>
              <a:tabLst>
                <a:tab pos="469900" algn="l"/>
              </a:tabLst>
            </a:pPr>
            <a:r>
              <a:rPr sz="1200" b="1" dirty="0" smtClean="0">
                <a:latin typeface="Times New Roman"/>
                <a:cs typeface="Times New Roman"/>
              </a:rPr>
              <a:t>Lo</a:t>
            </a:r>
            <a:r>
              <a:rPr sz="1200" b="1" spc="-5" dirty="0" smtClean="0">
                <a:latin typeface="Times New Roman"/>
                <a:cs typeface="Times New Roman"/>
              </a:rPr>
              <a:t>c</a:t>
            </a:r>
            <a:r>
              <a:rPr sz="1200" b="1" spc="0" dirty="0" smtClean="0">
                <a:latin typeface="Times New Roman"/>
                <a:cs typeface="Times New Roman"/>
              </a:rPr>
              <a:t>al </a:t>
            </a:r>
            <a:r>
              <a:rPr sz="1200" b="1" spc="-5" dirty="0" smtClean="0">
                <a:latin typeface="Times New Roman"/>
                <a:cs typeface="Times New Roman"/>
              </a:rPr>
              <a:t>Are</a:t>
            </a:r>
            <a:r>
              <a:rPr sz="1200" b="1" spc="0" dirty="0" smtClean="0">
                <a:latin typeface="Times New Roman"/>
                <a:cs typeface="Times New Roman"/>
              </a:rPr>
              <a:t>a </a:t>
            </a:r>
            <a:r>
              <a:rPr sz="1200" b="1" spc="5" dirty="0" smtClean="0">
                <a:latin typeface="Times New Roman"/>
                <a:cs typeface="Times New Roman"/>
              </a:rPr>
              <a:t>N</a:t>
            </a:r>
            <a:r>
              <a:rPr sz="1200" b="1" spc="-5" dirty="0" smtClean="0">
                <a:latin typeface="Times New Roman"/>
                <a:cs typeface="Times New Roman"/>
              </a:rPr>
              <a:t>et</a:t>
            </a:r>
            <a:r>
              <a:rPr sz="1200" b="1" spc="5" dirty="0" smtClean="0">
                <a:latin typeface="Times New Roman"/>
                <a:cs typeface="Times New Roman"/>
              </a:rPr>
              <a:t>w</a:t>
            </a:r>
            <a:r>
              <a:rPr sz="1200" b="1" spc="0" dirty="0" smtClean="0">
                <a:latin typeface="Times New Roman"/>
                <a:cs typeface="Times New Roman"/>
              </a:rPr>
              <a:t>o</a:t>
            </a:r>
            <a:r>
              <a:rPr sz="1200" b="1" spc="-5" dirty="0" smtClean="0"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latin typeface="Times New Roman"/>
                <a:cs typeface="Times New Roman"/>
              </a:rPr>
              <a:t>ks </a:t>
            </a:r>
            <a:r>
              <a:rPr sz="1200" b="1" spc="-5" dirty="0" smtClean="0">
                <a:latin typeface="Times New Roman"/>
                <a:cs typeface="Times New Roman"/>
              </a:rPr>
              <a:t>(</a:t>
            </a:r>
            <a:r>
              <a:rPr sz="1200" b="1" spc="0" dirty="0" smtClean="0">
                <a:latin typeface="Times New Roman"/>
                <a:cs typeface="Times New Roman"/>
              </a:rPr>
              <a:t>L</a:t>
            </a:r>
            <a:r>
              <a:rPr sz="1200" b="1" spc="-5" dirty="0" smtClean="0">
                <a:latin typeface="Times New Roman"/>
                <a:cs typeface="Times New Roman"/>
              </a:rPr>
              <a:t>AN</a:t>
            </a:r>
            <a:r>
              <a:rPr sz="1200" b="1" spc="0" dirty="0" smtClean="0">
                <a:latin typeface="Times New Roman"/>
                <a:cs typeface="Times New Roman"/>
              </a:rPr>
              <a:t>s)</a:t>
            </a:r>
            <a:endParaRPr sz="1200">
              <a:latin typeface="Times New Roman"/>
              <a:cs typeface="Times New Roman"/>
            </a:endParaRPr>
          </a:p>
          <a:p>
            <a:pPr marL="12700" marR="12700" algn="just">
              <a:lnSpc>
                <a:spcPts val="1580"/>
              </a:lnSpc>
              <a:spcBef>
                <a:spcPts val="55"/>
              </a:spcBef>
            </a:pPr>
            <a:r>
              <a:rPr sz="1200" dirty="0" smtClean="0">
                <a:latin typeface="Times New Roman"/>
                <a:cs typeface="Times New Roman"/>
              </a:rPr>
              <a:t>A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(</a:t>
            </a:r>
            <a:r>
              <a:rPr sz="1200" spc="-5" dirty="0" smtClean="0">
                <a:latin typeface="Times New Roman"/>
                <a:cs typeface="Times New Roman"/>
              </a:rPr>
              <a:t>LAN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ff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ildin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mpus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1.1</a:t>
            </a:r>
            <a:r>
              <a:rPr sz="1200" spc="10" dirty="0" smtClean="0">
                <a:latin typeface="Times New Roman"/>
                <a:cs typeface="Times New Roman"/>
              </a:rPr>
              <a:t>0</a:t>
            </a:r>
            <a:r>
              <a:rPr sz="1200" spc="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De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on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pe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hnol</a:t>
            </a:r>
            <a:r>
              <a:rPr sz="1200" spc="10" dirty="0" smtClean="0">
                <a:latin typeface="Times New Roman"/>
                <a:cs typeface="Times New Roman"/>
              </a:rPr>
              <a:t>og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d,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simple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PCs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inso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'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home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;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hout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 marL="12700" marR="1130935" algn="just">
              <a:lnSpc>
                <a:spcPct val="100000"/>
              </a:lnSpc>
              <a:spcBef>
                <a:spcPts val="80"/>
              </a:spcBef>
            </a:pP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lude</a:t>
            </a:r>
            <a:r>
              <a:rPr sz="1200" spc="-5" dirty="0" smtClean="0">
                <a:latin typeface="Times New Roman"/>
                <a:cs typeface="Times New Roman"/>
              </a:rPr>
              <a:t> a</a:t>
            </a:r>
            <a:r>
              <a:rPr sz="1200" spc="0" dirty="0" smtClean="0">
                <a:latin typeface="Times New Roman"/>
                <a:cs typeface="Times New Roman"/>
              </a:rPr>
              <a:t>udio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ndvi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o p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iph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ls. Cu</a:t>
            </a:r>
            <a:r>
              <a:rPr sz="1200" spc="-5" dirty="0" smtClean="0">
                <a:latin typeface="Times New Roman"/>
                <a:cs typeface="Times New Roman"/>
              </a:rPr>
              <a:t>rre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limit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to a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fe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kilom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81006" y="5709805"/>
            <a:ext cx="5399741" cy="13291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1.1</a:t>
            </a:r>
            <a:r>
              <a:rPr sz="1200" spc="10" dirty="0" smtClean="0">
                <a:latin typeface="Times New Roman"/>
                <a:cs typeface="Times New Roman"/>
              </a:rPr>
              <a:t>0</a:t>
            </a:r>
            <a:r>
              <a:rPr sz="1200" spc="-5" dirty="0" smtClean="0">
                <a:latin typeface="Times New Roman"/>
                <a:cs typeface="Times New Roman"/>
              </a:rPr>
              <a:t>)a</a:t>
            </a:r>
            <a:r>
              <a:rPr sz="1200" spc="0" dirty="0" smtClean="0">
                <a:latin typeface="Times New Roman"/>
                <a:cs typeface="Times New Roman"/>
              </a:rPr>
              <a:t>n isol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ting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12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 to 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hub in a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los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19526" y="246692"/>
            <a:ext cx="5131166" cy="17909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20412" y="3909407"/>
            <a:ext cx="4922218" cy="17918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684356" y="6307628"/>
            <a:ext cx="198718" cy="128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00" dirty="0" smtClean="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1326" y="223404"/>
            <a:ext cx="7905376" cy="245874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 marR="13335" indent="-228600">
              <a:lnSpc>
                <a:spcPct val="110000"/>
              </a:lnSpc>
              <a:buFont typeface="Times New Roman"/>
              <a:buAutoNum type="arabicPlain"/>
              <a:tabLst>
                <a:tab pos="469900" algn="l"/>
              </a:tabLst>
            </a:pPr>
            <a:r>
              <a:rPr sz="1200" spc="-5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ff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ult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fa</a:t>
            </a:r>
            <a:r>
              <a:rPr sz="1200" spc="0" dirty="0" smtClean="0">
                <a:latin typeface="Times New Roman"/>
                <a:cs typeface="Times New Roman"/>
              </a:rPr>
              <a:t>ult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isol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tion.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 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optim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eff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inst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tion.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55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sz="1200" spc="-5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ff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ult to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 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 marL="469900" marR="12700" indent="-228600">
              <a:lnSpc>
                <a:spcPct val="110000"/>
              </a:lnSpc>
              <a:buFont typeface="Times New Roman"/>
              <a:buAutoNum type="arabicPlain"/>
              <a:tabLst>
                <a:tab pos="46990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use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qu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li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his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 limiting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numb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ing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to a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 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th of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bl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45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dding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m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eref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qui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modi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 or</a:t>
            </a:r>
            <a:r>
              <a:rPr sz="1200" spc="-5" dirty="0" smtClean="0">
                <a:latin typeface="Times New Roman"/>
                <a:cs typeface="Times New Roman"/>
              </a:rPr>
              <a:t> re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ace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kbon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algn="just">
              <a:lnSpc>
                <a:spcPct val="110000"/>
              </a:lnSpc>
            </a:pP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ddition,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ult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stops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nsmission,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side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the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obl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m.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ef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ts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rec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in,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crea</a:t>
            </a:r>
            <a:r>
              <a:rPr sz="1200" spc="0" dirty="0" smtClean="0">
                <a:latin typeface="Times New Roman"/>
                <a:cs typeface="Times New Roman"/>
              </a:rPr>
              <a:t>ti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noise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bo</a:t>
            </a:r>
            <a:r>
              <a:rPr sz="1200" spc="-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 di</a:t>
            </a:r>
            <a:r>
              <a:rPr sz="1200" spc="-5" dirty="0" smtClean="0">
                <a:latin typeface="Times New Roman"/>
                <a:cs typeface="Times New Roman"/>
              </a:rPr>
              <a:t>rec</a:t>
            </a:r>
            <a:r>
              <a:rPr sz="1200" spc="0" dirty="0" smtClean="0">
                <a:latin typeface="Times New Roman"/>
                <a:cs typeface="Times New Roman"/>
              </a:rPr>
              <a:t>tions.</a:t>
            </a:r>
            <a:endParaRPr sz="1200">
              <a:latin typeface="Times New Roman"/>
              <a:cs typeface="Times New Roman"/>
            </a:endParaRPr>
          </a:p>
          <a:p>
            <a:pPr marL="12700" marR="16510" algn="just">
              <a:lnSpc>
                <a:spcPct val="110000"/>
              </a:lnSpc>
              <a:spcBef>
                <a:spcPts val="10"/>
              </a:spcBef>
            </a:pPr>
            <a:r>
              <a:rPr sz="1200" spc="-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topol</a:t>
            </a:r>
            <a:r>
              <a:rPr sz="1200" spc="10" dirty="0" smtClean="0">
                <a:latin typeface="Times New Roman"/>
                <a:cs typeface="Times New Roman"/>
              </a:rPr>
              <a:t>og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topolo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ks.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 u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bus top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 but th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 p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pul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73"/>
              </a:spcBef>
            </a:pPr>
            <a:endParaRPr sz="1100"/>
          </a:p>
          <a:p>
            <a:pPr marL="12700" marR="12700" indent="0" algn="just">
              <a:lnSpc>
                <a:spcPct val="110200"/>
              </a:lnSpc>
            </a:pPr>
            <a:r>
              <a:rPr sz="1150" b="1" spc="-5" dirty="0" smtClean="0">
                <a:latin typeface="Times New Roman"/>
                <a:cs typeface="Times New Roman"/>
              </a:rPr>
              <a:t>R</a:t>
            </a:r>
            <a:r>
              <a:rPr sz="1150" b="1" spc="0" dirty="0" smtClean="0">
                <a:latin typeface="Times New Roman"/>
                <a:cs typeface="Times New Roman"/>
              </a:rPr>
              <a:t>i</a:t>
            </a:r>
            <a:r>
              <a:rPr sz="1150" b="1" spc="-5" dirty="0" smtClean="0">
                <a:latin typeface="Times New Roman"/>
                <a:cs typeface="Times New Roman"/>
              </a:rPr>
              <a:t>n</a:t>
            </a:r>
            <a:r>
              <a:rPr sz="1150" b="1" spc="0" dirty="0" smtClean="0">
                <a:latin typeface="Times New Roman"/>
                <a:cs typeface="Times New Roman"/>
              </a:rPr>
              <a:t>g</a:t>
            </a:r>
            <a:r>
              <a:rPr sz="1150" b="1" spc="130" dirty="0" smtClean="0">
                <a:latin typeface="Times New Roman"/>
                <a:cs typeface="Times New Roman"/>
              </a:rPr>
              <a:t> </a:t>
            </a:r>
            <a:r>
              <a:rPr sz="1150" b="1" spc="0" dirty="0" smtClean="0">
                <a:latin typeface="Times New Roman"/>
                <a:cs typeface="Times New Roman"/>
              </a:rPr>
              <a:t>To</a:t>
            </a:r>
            <a:r>
              <a:rPr sz="1150" b="1" spc="-5" dirty="0" smtClean="0">
                <a:latin typeface="Times New Roman"/>
                <a:cs typeface="Times New Roman"/>
              </a:rPr>
              <a:t>p</a:t>
            </a:r>
            <a:r>
              <a:rPr sz="1150" b="1" spc="0" dirty="0" smtClean="0">
                <a:latin typeface="Times New Roman"/>
                <a:cs typeface="Times New Roman"/>
              </a:rPr>
              <a:t>ology:</a:t>
            </a:r>
            <a:r>
              <a:rPr sz="1150" b="1" spc="130" dirty="0" smtClean="0">
                <a:latin typeface="Times New Roman"/>
                <a:cs typeface="Times New Roman"/>
              </a:rPr>
              <a:t> </a:t>
            </a:r>
            <a:r>
              <a:rPr sz="1150" b="1" spc="0" dirty="0" smtClean="0">
                <a:latin typeface="Times New Roman"/>
                <a:cs typeface="Times New Roman"/>
              </a:rPr>
              <a:t>-</a:t>
            </a:r>
            <a:r>
              <a:rPr sz="1150" b="1" spc="120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I</a:t>
            </a:r>
            <a:r>
              <a:rPr sz="1150" spc="0" dirty="0" smtClean="0">
                <a:latin typeface="Times New Roman"/>
                <a:cs typeface="Times New Roman"/>
              </a:rPr>
              <a:t>n</a:t>
            </a:r>
            <a:r>
              <a:rPr sz="1150" spc="1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a</a:t>
            </a:r>
            <a:r>
              <a:rPr sz="1150" spc="135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r</a:t>
            </a:r>
            <a:r>
              <a:rPr sz="1150" spc="-10" dirty="0" smtClean="0">
                <a:latin typeface="Times New Roman"/>
                <a:cs typeface="Times New Roman"/>
              </a:rPr>
              <a:t>i</a:t>
            </a:r>
            <a:r>
              <a:rPr sz="1150" spc="0" dirty="0" smtClean="0">
                <a:latin typeface="Times New Roman"/>
                <a:cs typeface="Times New Roman"/>
              </a:rPr>
              <a:t>ng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topolog</a:t>
            </a:r>
            <a:r>
              <a:rPr sz="1150" spc="-25" dirty="0" smtClean="0">
                <a:latin typeface="Times New Roman"/>
                <a:cs typeface="Times New Roman"/>
              </a:rPr>
              <a:t>y</a:t>
            </a:r>
            <a:r>
              <a:rPr sz="1150" spc="0" dirty="0" smtClean="0">
                <a:latin typeface="Times New Roman"/>
                <a:cs typeface="Times New Roman"/>
              </a:rPr>
              <a:t>,</a:t>
            </a:r>
            <a:r>
              <a:rPr sz="1150" spc="1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each</a:t>
            </a:r>
            <a:r>
              <a:rPr sz="1150" spc="130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d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15" dirty="0" smtClean="0">
                <a:latin typeface="Times New Roman"/>
                <a:cs typeface="Times New Roman"/>
              </a:rPr>
              <a:t>v</a:t>
            </a:r>
            <a:r>
              <a:rPr sz="1150" spc="0" dirty="0" smtClean="0">
                <a:latin typeface="Times New Roman"/>
                <a:cs typeface="Times New Roman"/>
              </a:rPr>
              <a:t>ice</a:t>
            </a:r>
            <a:r>
              <a:rPr sz="1150" spc="12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has</a:t>
            </a:r>
            <a:r>
              <a:rPr sz="1150" spc="114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a</a:t>
            </a:r>
            <a:r>
              <a:rPr sz="1150" spc="1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d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di</a:t>
            </a:r>
            <a:r>
              <a:rPr sz="1150" spc="-10" dirty="0" smtClean="0">
                <a:latin typeface="Times New Roman"/>
                <a:cs typeface="Times New Roman"/>
              </a:rPr>
              <a:t>c</a:t>
            </a:r>
            <a:r>
              <a:rPr sz="1150" spc="0" dirty="0" smtClean="0">
                <a:latin typeface="Times New Roman"/>
                <a:cs typeface="Times New Roman"/>
              </a:rPr>
              <a:t>a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ed</a:t>
            </a:r>
            <a:r>
              <a:rPr sz="1150" spc="1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p</a:t>
            </a:r>
            <a:r>
              <a:rPr sz="1150" spc="-15" dirty="0" smtClean="0">
                <a:latin typeface="Times New Roman"/>
                <a:cs typeface="Times New Roman"/>
              </a:rPr>
              <a:t>o</a:t>
            </a:r>
            <a:r>
              <a:rPr sz="1150" spc="0" dirty="0" smtClean="0">
                <a:latin typeface="Times New Roman"/>
                <a:cs typeface="Times New Roman"/>
              </a:rPr>
              <a:t>int</a:t>
            </a:r>
            <a:r>
              <a:rPr sz="1150" spc="-15" dirty="0" smtClean="0">
                <a:latin typeface="Times New Roman"/>
                <a:cs typeface="Times New Roman"/>
              </a:rPr>
              <a:t>-</a:t>
            </a:r>
            <a:r>
              <a:rPr sz="1150" spc="0" dirty="0" smtClean="0">
                <a:latin typeface="Times New Roman"/>
                <a:cs typeface="Times New Roman"/>
              </a:rPr>
              <a:t>to</a:t>
            </a:r>
            <a:r>
              <a:rPr sz="1150" spc="-15" dirty="0" smtClean="0">
                <a:latin typeface="Times New Roman"/>
                <a:cs typeface="Times New Roman"/>
              </a:rPr>
              <a:t>-</a:t>
            </a:r>
            <a:r>
              <a:rPr sz="1150" spc="0" dirty="0" smtClean="0">
                <a:latin typeface="Times New Roman"/>
                <a:cs typeface="Times New Roman"/>
              </a:rPr>
              <a:t>point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con</a:t>
            </a:r>
            <a:r>
              <a:rPr sz="1150" spc="-15" dirty="0" smtClean="0">
                <a:latin typeface="Times New Roman"/>
                <a:cs typeface="Times New Roman"/>
              </a:rPr>
              <a:t>n</a:t>
            </a:r>
            <a:r>
              <a:rPr sz="1150" spc="0" dirty="0" smtClean="0">
                <a:latin typeface="Times New Roman"/>
                <a:cs typeface="Times New Roman"/>
              </a:rPr>
              <a:t>ec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ion</a:t>
            </a:r>
            <a:r>
              <a:rPr sz="1150" spc="130" dirty="0" smtClean="0">
                <a:latin typeface="Times New Roman"/>
                <a:cs typeface="Times New Roman"/>
              </a:rPr>
              <a:t> </a:t>
            </a:r>
            <a:r>
              <a:rPr sz="1150" spc="-5" dirty="0" smtClean="0">
                <a:latin typeface="Times New Roman"/>
                <a:cs typeface="Times New Roman"/>
              </a:rPr>
              <a:t>w</a:t>
            </a:r>
            <a:r>
              <a:rPr sz="1150" spc="-10" dirty="0" smtClean="0">
                <a:latin typeface="Times New Roman"/>
                <a:cs typeface="Times New Roman"/>
              </a:rPr>
              <a:t>i</a:t>
            </a:r>
            <a:r>
              <a:rPr sz="1150" spc="0" dirty="0" smtClean="0">
                <a:latin typeface="Times New Roman"/>
                <a:cs typeface="Times New Roman"/>
              </a:rPr>
              <a:t>th</a:t>
            </a:r>
            <a:r>
              <a:rPr sz="1150" spc="1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o</a:t>
            </a:r>
            <a:r>
              <a:rPr sz="1150" spc="-15" dirty="0" smtClean="0">
                <a:latin typeface="Times New Roman"/>
                <a:cs typeface="Times New Roman"/>
              </a:rPr>
              <a:t>n</a:t>
            </a:r>
            <a:r>
              <a:rPr sz="1150" spc="-10" dirty="0" smtClean="0">
                <a:latin typeface="Times New Roman"/>
                <a:cs typeface="Times New Roman"/>
              </a:rPr>
              <a:t>l</a:t>
            </a:r>
            <a:r>
              <a:rPr sz="1150" spc="0" dirty="0" smtClean="0">
                <a:latin typeface="Times New Roman"/>
                <a:cs typeface="Times New Roman"/>
              </a:rPr>
              <a:t>y</a:t>
            </a:r>
            <a:r>
              <a:rPr sz="1150" spc="12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the</a:t>
            </a:r>
            <a:r>
              <a:rPr sz="1150" spc="1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</a:t>
            </a:r>
            <a:r>
              <a:rPr sz="1150" spc="-5" dirty="0" smtClean="0">
                <a:latin typeface="Times New Roman"/>
                <a:cs typeface="Times New Roman"/>
              </a:rPr>
              <a:t>w</a:t>
            </a:r>
            <a:r>
              <a:rPr sz="1150" spc="0" dirty="0" smtClean="0">
                <a:latin typeface="Times New Roman"/>
                <a:cs typeface="Times New Roman"/>
              </a:rPr>
              <a:t>o de</a:t>
            </a:r>
            <a:r>
              <a:rPr sz="1150" spc="-15" dirty="0" smtClean="0">
                <a:latin typeface="Times New Roman"/>
                <a:cs typeface="Times New Roman"/>
              </a:rPr>
              <a:t>v</a:t>
            </a:r>
            <a:r>
              <a:rPr sz="1150" spc="0" dirty="0" smtClean="0">
                <a:latin typeface="Times New Roman"/>
                <a:cs typeface="Times New Roman"/>
              </a:rPr>
              <a:t>ices </a:t>
            </a:r>
            <a:r>
              <a:rPr sz="1150" spc="-14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on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eit</a:t>
            </a:r>
            <a:r>
              <a:rPr sz="1150" spc="-15" dirty="0" smtClean="0">
                <a:latin typeface="Times New Roman"/>
                <a:cs typeface="Times New Roman"/>
              </a:rPr>
              <a:t>h</a:t>
            </a:r>
            <a:r>
              <a:rPr sz="1150" spc="0" dirty="0" smtClean="0">
                <a:latin typeface="Times New Roman"/>
                <a:cs typeface="Times New Roman"/>
              </a:rPr>
              <a:t>er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ide </a:t>
            </a:r>
            <a:r>
              <a:rPr sz="1150" spc="-1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of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it.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A </a:t>
            </a:r>
            <a:r>
              <a:rPr sz="1150" spc="-140" dirty="0" smtClean="0">
                <a:latin typeface="Times New Roman"/>
                <a:cs typeface="Times New Roman"/>
              </a:rPr>
              <a:t> 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i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0" dirty="0" smtClean="0">
                <a:latin typeface="Times New Roman"/>
                <a:cs typeface="Times New Roman"/>
              </a:rPr>
              <a:t>nal </a:t>
            </a:r>
            <a:r>
              <a:rPr sz="1150" spc="-1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is </a:t>
            </a:r>
            <a:r>
              <a:rPr sz="1150" spc="-14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pa</a:t>
            </a:r>
            <a:r>
              <a:rPr sz="1150" spc="-5" dirty="0" smtClean="0">
                <a:latin typeface="Times New Roman"/>
                <a:cs typeface="Times New Roman"/>
              </a:rPr>
              <a:t>ss</a:t>
            </a:r>
            <a:r>
              <a:rPr sz="1150" spc="0" dirty="0" smtClean="0">
                <a:latin typeface="Times New Roman"/>
                <a:cs typeface="Times New Roman"/>
              </a:rPr>
              <a:t>ed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along </a:t>
            </a:r>
            <a:r>
              <a:rPr sz="1150" spc="-14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the </a:t>
            </a:r>
            <a:r>
              <a:rPr sz="1150" spc="-1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ring </a:t>
            </a:r>
            <a:r>
              <a:rPr sz="1150" spc="-14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in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one </a:t>
            </a:r>
            <a:r>
              <a:rPr sz="1150" spc="-1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direct</a:t>
            </a:r>
            <a:r>
              <a:rPr sz="1150" spc="-10" dirty="0" smtClean="0">
                <a:latin typeface="Times New Roman"/>
                <a:cs typeface="Times New Roman"/>
              </a:rPr>
              <a:t>i</a:t>
            </a:r>
            <a:r>
              <a:rPr sz="1150" spc="0" dirty="0" smtClean="0">
                <a:latin typeface="Times New Roman"/>
                <a:cs typeface="Times New Roman"/>
              </a:rPr>
              <a:t>on,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rom </a:t>
            </a:r>
            <a:r>
              <a:rPr sz="1150" spc="-1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de</a:t>
            </a:r>
            <a:r>
              <a:rPr sz="1150" spc="-15" dirty="0" smtClean="0">
                <a:latin typeface="Times New Roman"/>
                <a:cs typeface="Times New Roman"/>
              </a:rPr>
              <a:t>v</a:t>
            </a:r>
            <a:r>
              <a:rPr sz="1150" spc="0" dirty="0" smtClean="0">
                <a:latin typeface="Times New Roman"/>
                <a:cs typeface="Times New Roman"/>
              </a:rPr>
              <a:t>ice </a:t>
            </a:r>
            <a:r>
              <a:rPr sz="1150" spc="-13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to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de</a:t>
            </a:r>
            <a:r>
              <a:rPr sz="1150" spc="-15" dirty="0" smtClean="0">
                <a:latin typeface="Times New Roman"/>
                <a:cs typeface="Times New Roman"/>
              </a:rPr>
              <a:t>v</a:t>
            </a:r>
            <a:r>
              <a:rPr sz="1150" spc="0" dirty="0" smtClean="0">
                <a:latin typeface="Times New Roman"/>
                <a:cs typeface="Times New Roman"/>
              </a:rPr>
              <a:t>ice, </a:t>
            </a:r>
            <a:r>
              <a:rPr sz="1150" spc="-13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until </a:t>
            </a:r>
            <a:r>
              <a:rPr sz="1150" spc="-140" dirty="0" smtClean="0">
                <a:latin typeface="Times New Roman"/>
                <a:cs typeface="Times New Roman"/>
              </a:rPr>
              <a:t> </a:t>
            </a:r>
            <a:r>
              <a:rPr sz="1150" spc="-10" dirty="0" smtClean="0">
                <a:latin typeface="Times New Roman"/>
                <a:cs typeface="Times New Roman"/>
              </a:rPr>
              <a:t>i</a:t>
            </a:r>
            <a:r>
              <a:rPr sz="1150" spc="0" dirty="0" smtClean="0">
                <a:latin typeface="Times New Roman"/>
                <a:cs typeface="Times New Roman"/>
              </a:rPr>
              <a:t>t rea</a:t>
            </a:r>
            <a:r>
              <a:rPr sz="1150" spc="-10" dirty="0" smtClean="0">
                <a:latin typeface="Times New Roman"/>
                <a:cs typeface="Times New Roman"/>
              </a:rPr>
              <a:t>c</a:t>
            </a:r>
            <a:r>
              <a:rPr sz="1150" spc="0" dirty="0" smtClean="0">
                <a:latin typeface="Times New Roman"/>
                <a:cs typeface="Times New Roman"/>
              </a:rPr>
              <a:t>hes</a:t>
            </a:r>
            <a:r>
              <a:rPr sz="1150" spc="5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its</a:t>
            </a:r>
            <a:r>
              <a:rPr sz="1150" spc="5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de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in</a:t>
            </a:r>
            <a:r>
              <a:rPr sz="1150" spc="-10" dirty="0" smtClean="0">
                <a:latin typeface="Times New Roman"/>
                <a:cs typeface="Times New Roman"/>
              </a:rPr>
              <a:t>a</a:t>
            </a:r>
            <a:r>
              <a:rPr sz="1150" spc="0" dirty="0" smtClean="0">
                <a:latin typeface="Times New Roman"/>
                <a:cs typeface="Times New Roman"/>
              </a:rPr>
              <a:t>tion.</a:t>
            </a:r>
            <a:r>
              <a:rPr sz="1150" spc="4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10" dirty="0" smtClean="0">
                <a:latin typeface="Times New Roman"/>
                <a:cs typeface="Times New Roman"/>
              </a:rPr>
              <a:t>a</a:t>
            </a:r>
            <a:r>
              <a:rPr sz="1150" spc="0" dirty="0" smtClean="0">
                <a:latin typeface="Times New Roman"/>
                <a:cs typeface="Times New Roman"/>
              </a:rPr>
              <a:t>ch</a:t>
            </a:r>
            <a:r>
              <a:rPr sz="1150" spc="6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de</a:t>
            </a:r>
            <a:r>
              <a:rPr sz="1150" spc="-15" dirty="0" smtClean="0">
                <a:latin typeface="Times New Roman"/>
                <a:cs typeface="Times New Roman"/>
              </a:rPr>
              <a:t>v</a:t>
            </a:r>
            <a:r>
              <a:rPr sz="1150" spc="0" dirty="0" smtClean="0">
                <a:latin typeface="Times New Roman"/>
                <a:cs typeface="Times New Roman"/>
              </a:rPr>
              <a:t>ice</a:t>
            </a:r>
            <a:r>
              <a:rPr sz="1150" spc="60" dirty="0" smtClean="0">
                <a:latin typeface="Times New Roman"/>
                <a:cs typeface="Times New Roman"/>
              </a:rPr>
              <a:t> </a:t>
            </a:r>
            <a:r>
              <a:rPr sz="1150" spc="-10" dirty="0" smtClean="0">
                <a:latin typeface="Times New Roman"/>
                <a:cs typeface="Times New Roman"/>
              </a:rPr>
              <a:t>i</a:t>
            </a:r>
            <a:r>
              <a:rPr sz="1150" spc="0" dirty="0" smtClean="0">
                <a:latin typeface="Times New Roman"/>
                <a:cs typeface="Times New Roman"/>
              </a:rPr>
              <a:t>n</a:t>
            </a:r>
            <a:r>
              <a:rPr sz="1150" spc="6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the</a:t>
            </a:r>
            <a:r>
              <a:rPr sz="1150" spc="60" dirty="0" smtClean="0">
                <a:latin typeface="Times New Roman"/>
                <a:cs typeface="Times New Roman"/>
              </a:rPr>
              <a:t> </a:t>
            </a:r>
            <a:r>
              <a:rPr sz="1150" spc="-15" dirty="0" smtClean="0">
                <a:latin typeface="Times New Roman"/>
                <a:cs typeface="Times New Roman"/>
              </a:rPr>
              <a:t>r</a:t>
            </a:r>
            <a:r>
              <a:rPr sz="1150" spc="0" dirty="0" smtClean="0">
                <a:latin typeface="Times New Roman"/>
                <a:cs typeface="Times New Roman"/>
              </a:rPr>
              <a:t>ing</a:t>
            </a:r>
            <a:r>
              <a:rPr sz="1150" spc="4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inc</a:t>
            </a:r>
            <a:r>
              <a:rPr sz="1150" spc="-15" dirty="0" smtClean="0">
                <a:latin typeface="Times New Roman"/>
                <a:cs typeface="Times New Roman"/>
              </a:rPr>
              <a:t>o</a:t>
            </a:r>
            <a:r>
              <a:rPr sz="1150" spc="0" dirty="0" smtClean="0">
                <a:latin typeface="Times New Roman"/>
                <a:cs typeface="Times New Roman"/>
              </a:rPr>
              <a:t>rpora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es</a:t>
            </a:r>
            <a:r>
              <a:rPr sz="1150" spc="5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a</a:t>
            </a:r>
            <a:r>
              <a:rPr sz="1150" spc="6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re</a:t>
            </a:r>
            <a:r>
              <a:rPr sz="1150" spc="-15" dirty="0" smtClean="0">
                <a:latin typeface="Times New Roman"/>
                <a:cs typeface="Times New Roman"/>
              </a:rPr>
              <a:t>p</a:t>
            </a:r>
            <a:r>
              <a:rPr sz="1150" spc="0" dirty="0" smtClean="0">
                <a:latin typeface="Times New Roman"/>
                <a:cs typeface="Times New Roman"/>
              </a:rPr>
              <a:t>ea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er.</a:t>
            </a:r>
            <a:r>
              <a:rPr sz="1150" spc="60" dirty="0" smtClean="0">
                <a:latin typeface="Times New Roman"/>
                <a:cs typeface="Times New Roman"/>
              </a:rPr>
              <a:t> </a:t>
            </a:r>
            <a:r>
              <a:rPr sz="1150" spc="-20" dirty="0" smtClean="0">
                <a:latin typeface="Times New Roman"/>
                <a:cs typeface="Times New Roman"/>
              </a:rPr>
              <a:t>W</a:t>
            </a:r>
            <a:r>
              <a:rPr sz="1150" spc="0" dirty="0" smtClean="0">
                <a:latin typeface="Times New Roman"/>
                <a:cs typeface="Times New Roman"/>
              </a:rPr>
              <a:t>hen</a:t>
            </a:r>
            <a:r>
              <a:rPr sz="1150" spc="6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a</a:t>
            </a:r>
            <a:r>
              <a:rPr sz="1150" spc="6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de</a:t>
            </a:r>
            <a:r>
              <a:rPr sz="1150" spc="-15" dirty="0" smtClean="0">
                <a:latin typeface="Times New Roman"/>
                <a:cs typeface="Times New Roman"/>
              </a:rPr>
              <a:t>v</a:t>
            </a:r>
            <a:r>
              <a:rPr sz="1150" spc="0" dirty="0" smtClean="0">
                <a:latin typeface="Times New Roman"/>
                <a:cs typeface="Times New Roman"/>
              </a:rPr>
              <a:t>ice</a:t>
            </a:r>
            <a:r>
              <a:rPr sz="1150" spc="6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r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c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i</a:t>
            </a:r>
            <a:r>
              <a:rPr sz="1150" spc="-15" dirty="0" smtClean="0">
                <a:latin typeface="Times New Roman"/>
                <a:cs typeface="Times New Roman"/>
              </a:rPr>
              <a:t>v</a:t>
            </a:r>
            <a:r>
              <a:rPr sz="1150" spc="0" dirty="0" smtClean="0">
                <a:latin typeface="Times New Roman"/>
                <a:cs typeface="Times New Roman"/>
              </a:rPr>
              <a:t>es</a:t>
            </a:r>
            <a:r>
              <a:rPr sz="1150" spc="5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a</a:t>
            </a:r>
            <a:r>
              <a:rPr sz="1150" spc="65" dirty="0" smtClean="0">
                <a:latin typeface="Times New Roman"/>
                <a:cs typeface="Times New Roman"/>
              </a:rPr>
              <a:t> 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i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0" dirty="0" smtClean="0">
                <a:latin typeface="Times New Roman"/>
                <a:cs typeface="Times New Roman"/>
              </a:rPr>
              <a:t>nal</a:t>
            </a:r>
            <a:r>
              <a:rPr sz="1150" spc="60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int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nded </a:t>
            </a:r>
            <a:r>
              <a:rPr sz="1150" spc="-15" dirty="0" smtClean="0">
                <a:latin typeface="Times New Roman"/>
                <a:cs typeface="Times New Roman"/>
              </a:rPr>
              <a:t>f</a:t>
            </a:r>
            <a:r>
              <a:rPr sz="1150" spc="0" dirty="0" smtClean="0">
                <a:latin typeface="Times New Roman"/>
                <a:cs typeface="Times New Roman"/>
              </a:rPr>
              <a:t>or another de</a:t>
            </a:r>
            <a:r>
              <a:rPr sz="1150" spc="-15" dirty="0" smtClean="0">
                <a:latin typeface="Times New Roman"/>
                <a:cs typeface="Times New Roman"/>
              </a:rPr>
              <a:t>v</a:t>
            </a:r>
            <a:r>
              <a:rPr sz="1150" spc="0" dirty="0" smtClean="0">
                <a:latin typeface="Times New Roman"/>
                <a:cs typeface="Times New Roman"/>
              </a:rPr>
              <a:t>i</a:t>
            </a:r>
            <a:r>
              <a:rPr sz="1150" spc="-10" dirty="0" smtClean="0">
                <a:latin typeface="Times New Roman"/>
                <a:cs typeface="Times New Roman"/>
              </a:rPr>
              <a:t>c</a:t>
            </a:r>
            <a:r>
              <a:rPr sz="1150" spc="0" dirty="0" smtClean="0">
                <a:latin typeface="Times New Roman"/>
                <a:cs typeface="Times New Roman"/>
              </a:rPr>
              <a:t>e, </a:t>
            </a:r>
            <a:r>
              <a:rPr sz="1150" spc="-10" dirty="0" smtClean="0">
                <a:latin typeface="Times New Roman"/>
                <a:cs typeface="Times New Roman"/>
              </a:rPr>
              <a:t>i</a:t>
            </a:r>
            <a:r>
              <a:rPr sz="1150" spc="0" dirty="0" smtClean="0">
                <a:latin typeface="Times New Roman"/>
                <a:cs typeface="Times New Roman"/>
              </a:rPr>
              <a:t>ts</a:t>
            </a:r>
            <a:r>
              <a:rPr sz="1150" spc="-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re</a:t>
            </a:r>
            <a:r>
              <a:rPr sz="1150" spc="-15" dirty="0" smtClean="0">
                <a:latin typeface="Times New Roman"/>
                <a:cs typeface="Times New Roman"/>
              </a:rPr>
              <a:t>p</a:t>
            </a:r>
            <a:r>
              <a:rPr sz="1150" spc="0" dirty="0" smtClean="0">
                <a:latin typeface="Times New Roman"/>
                <a:cs typeface="Times New Roman"/>
              </a:rPr>
              <a:t>ea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er re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-15" dirty="0" smtClean="0">
                <a:latin typeface="Times New Roman"/>
                <a:cs typeface="Times New Roman"/>
              </a:rPr>
              <a:t>n</a:t>
            </a:r>
            <a:r>
              <a:rPr sz="1150" spc="0" dirty="0" smtClean="0">
                <a:latin typeface="Times New Roman"/>
                <a:cs typeface="Times New Roman"/>
              </a:rPr>
              <a:t>era</a:t>
            </a:r>
            <a:r>
              <a:rPr sz="1150" spc="-10" dirty="0" smtClean="0">
                <a:latin typeface="Times New Roman"/>
                <a:cs typeface="Times New Roman"/>
              </a:rPr>
              <a:t>t</a:t>
            </a:r>
            <a:r>
              <a:rPr sz="1150" spc="0" dirty="0" smtClean="0">
                <a:latin typeface="Times New Roman"/>
                <a:cs typeface="Times New Roman"/>
              </a:rPr>
              <a:t>es</a:t>
            </a:r>
            <a:r>
              <a:rPr sz="1150" spc="-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</a:t>
            </a:r>
            <a:r>
              <a:rPr sz="1150" spc="-15" dirty="0" smtClean="0">
                <a:latin typeface="Times New Roman"/>
                <a:cs typeface="Times New Roman"/>
              </a:rPr>
              <a:t>h</a:t>
            </a:r>
            <a:r>
              <a:rPr sz="1150" spc="0" dirty="0" smtClean="0">
                <a:latin typeface="Times New Roman"/>
                <a:cs typeface="Times New Roman"/>
              </a:rPr>
              <a:t>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bits</a:t>
            </a:r>
            <a:r>
              <a:rPr sz="1150" spc="-20" dirty="0" smtClean="0">
                <a:latin typeface="Times New Roman"/>
                <a:cs typeface="Times New Roman"/>
              </a:rPr>
              <a:t> </a:t>
            </a:r>
            <a:r>
              <a:rPr sz="1150" spc="-10" dirty="0" smtClean="0">
                <a:latin typeface="Times New Roman"/>
                <a:cs typeface="Times New Roman"/>
              </a:rPr>
              <a:t>a</a:t>
            </a:r>
            <a:r>
              <a:rPr sz="1150" spc="0" dirty="0" smtClean="0">
                <a:latin typeface="Times New Roman"/>
                <a:cs typeface="Times New Roman"/>
              </a:rPr>
              <a:t>nd pa</a:t>
            </a:r>
            <a:r>
              <a:rPr sz="1150" spc="-5" dirty="0" smtClean="0">
                <a:latin typeface="Times New Roman"/>
                <a:cs typeface="Times New Roman"/>
              </a:rPr>
              <a:t>ss</a:t>
            </a:r>
            <a:r>
              <a:rPr sz="1150" spc="0" dirty="0" smtClean="0">
                <a:latin typeface="Times New Roman"/>
                <a:cs typeface="Times New Roman"/>
              </a:rPr>
              <a:t>es</a:t>
            </a:r>
            <a:r>
              <a:rPr sz="1150" spc="-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th</a:t>
            </a:r>
            <a:r>
              <a:rPr sz="1150" spc="-10" dirty="0" smtClean="0">
                <a:latin typeface="Times New Roman"/>
                <a:cs typeface="Times New Roman"/>
              </a:rPr>
              <a:t>e</a:t>
            </a:r>
            <a:r>
              <a:rPr sz="1150" spc="0" dirty="0" smtClean="0">
                <a:latin typeface="Times New Roman"/>
                <a:cs typeface="Times New Roman"/>
              </a:rPr>
              <a:t>m </a:t>
            </a:r>
            <a:r>
              <a:rPr sz="1150" spc="-10" dirty="0" smtClean="0">
                <a:latin typeface="Times New Roman"/>
                <a:cs typeface="Times New Roman"/>
              </a:rPr>
              <a:t>a</a:t>
            </a:r>
            <a:r>
              <a:rPr sz="1150" spc="0" dirty="0" smtClean="0">
                <a:latin typeface="Times New Roman"/>
                <a:cs typeface="Times New Roman"/>
              </a:rPr>
              <a:t>long</a:t>
            </a:r>
            <a:r>
              <a:rPr sz="1150" spc="-1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(</a:t>
            </a:r>
            <a:r>
              <a:rPr sz="1150" spc="-5" dirty="0" smtClean="0">
                <a:latin typeface="Times New Roman"/>
                <a:cs typeface="Times New Roman"/>
              </a:rPr>
              <a:t>s</a:t>
            </a:r>
            <a:r>
              <a:rPr sz="1150" spc="0" dirty="0" smtClean="0">
                <a:latin typeface="Times New Roman"/>
                <a:cs typeface="Times New Roman"/>
              </a:rPr>
              <a:t>ee</a:t>
            </a:r>
            <a:r>
              <a:rPr sz="1150" spc="-10" dirty="0" smtClean="0">
                <a:latin typeface="Times New Roman"/>
                <a:cs typeface="Times New Roman"/>
              </a:rPr>
              <a:t> </a:t>
            </a:r>
            <a:r>
              <a:rPr sz="1150" spc="-20" dirty="0" smtClean="0">
                <a:latin typeface="Times New Roman"/>
                <a:cs typeface="Times New Roman"/>
              </a:rPr>
              <a:t>F</a:t>
            </a:r>
            <a:r>
              <a:rPr sz="1150" spc="15" dirty="0" smtClean="0">
                <a:latin typeface="Times New Roman"/>
                <a:cs typeface="Times New Roman"/>
              </a:rPr>
              <a:t>i</a:t>
            </a:r>
            <a:r>
              <a:rPr sz="1150" spc="-15" dirty="0" smtClean="0">
                <a:latin typeface="Times New Roman"/>
                <a:cs typeface="Times New Roman"/>
              </a:rPr>
              <a:t>g</a:t>
            </a:r>
            <a:r>
              <a:rPr sz="1150" spc="0" dirty="0" smtClean="0">
                <a:latin typeface="Times New Roman"/>
                <a:cs typeface="Times New Roman"/>
              </a:rPr>
              <a:t>ure</a:t>
            </a:r>
            <a:r>
              <a:rPr sz="1150" spc="5" dirty="0" smtClean="0">
                <a:latin typeface="Times New Roman"/>
                <a:cs typeface="Times New Roman"/>
              </a:rPr>
              <a:t> </a:t>
            </a:r>
            <a:r>
              <a:rPr sz="1150" spc="0" dirty="0" smtClean="0">
                <a:latin typeface="Times New Roman"/>
                <a:cs typeface="Times New Roman"/>
              </a:rPr>
              <a:t>1.8).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1326" y="4201045"/>
            <a:ext cx="7904628" cy="19006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95780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1.</a:t>
            </a:r>
            <a:r>
              <a:rPr sz="1200" spc="10" dirty="0" smtClean="0">
                <a:latin typeface="Times New Roman"/>
                <a:cs typeface="Times New Roman"/>
              </a:rPr>
              <a:t>8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topol</a:t>
            </a:r>
            <a:r>
              <a:rPr sz="1200" spc="10" dirty="0" smtClean="0">
                <a:latin typeface="Times New Roman"/>
                <a:cs typeface="Times New Roman"/>
              </a:rPr>
              <a:t>og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six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</a:t>
            </a:r>
            <a:r>
              <a:rPr sz="1200" spc="-1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algn="just">
              <a:lnSpc>
                <a:spcPct val="110200"/>
              </a:lnSpc>
            </a:pPr>
            <a:r>
              <a:rPr sz="1200" dirty="0" smtClean="0">
                <a:latin typeface="Times New Roman"/>
                <a:cs typeface="Times New Roman"/>
              </a:rPr>
              <a:t>A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ing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-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rec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imm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hbo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(e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2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qui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ing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tions.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onst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ints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dia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raff</a:t>
            </a:r>
            <a:r>
              <a:rPr sz="1200" spc="0" dirty="0" smtClean="0">
                <a:latin typeface="Times New Roman"/>
                <a:cs typeface="Times New Roman"/>
              </a:rPr>
              <a:t>ic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onsid</a:t>
            </a:r>
            <a:r>
              <a:rPr sz="1200" spc="-5" dirty="0" smtClean="0">
                <a:latin typeface="Times New Roman"/>
                <a:cs typeface="Times New Roman"/>
              </a:rPr>
              <a:t>era</a:t>
            </a:r>
            <a:r>
              <a:rPr sz="1200" spc="0" dirty="0" smtClean="0">
                <a:latin typeface="Times New Roman"/>
                <a:cs typeface="Times New Roman"/>
              </a:rPr>
              <a:t>tions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imum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ing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numb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ddition, </a:t>
            </a:r>
            <a:r>
              <a:rPr sz="1200" spc="-5" dirty="0" smtClean="0">
                <a:latin typeface="Times New Roman"/>
                <a:cs typeface="Times New Roman"/>
              </a:rPr>
              <a:t>fa</a:t>
            </a:r>
            <a:r>
              <a:rPr sz="1200" spc="0" dirty="0" smtClean="0">
                <a:latin typeface="Times New Roman"/>
                <a:cs typeface="Times New Roman"/>
              </a:rPr>
              <a:t>ult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isol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simpli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-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d.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Ge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era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ul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ting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tim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do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not </a:t>
            </a:r>
            <a:r>
              <a:rPr sz="1200" spc="-5" dirty="0" smtClean="0">
                <a:latin typeface="Times New Roman"/>
                <a:cs typeface="Times New Roman"/>
              </a:rPr>
              <a:t>rece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ithin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iod,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sue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m.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ts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op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obl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we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unidi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raff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simple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 the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ing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su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tion)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his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kn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solv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du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ing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sing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k.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Ring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topol</a:t>
            </a:r>
            <a:r>
              <a:rPr sz="1200" spc="10" dirty="0" smtClean="0">
                <a:latin typeface="Times New Roman"/>
                <a:cs typeface="Times New Roman"/>
              </a:rPr>
              <a:t>og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-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odu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its lo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-a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ok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 Rin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od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r-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this topolo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popul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4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12700" marR="344805">
              <a:lnSpc>
                <a:spcPts val="1380"/>
              </a:lnSpc>
            </a:pPr>
            <a:r>
              <a:rPr sz="1200" b="1" dirty="0" smtClean="0">
                <a:latin typeface="Times New Roman"/>
                <a:cs typeface="Times New Roman"/>
              </a:rPr>
              <a:t>Hyb</a:t>
            </a:r>
            <a:r>
              <a:rPr sz="1200" b="1" spc="-5" dirty="0" smtClean="0"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latin typeface="Times New Roman"/>
                <a:cs typeface="Times New Roman"/>
              </a:rPr>
              <a:t>id Top</a:t>
            </a:r>
            <a:r>
              <a:rPr sz="1200" b="1" spc="-15" dirty="0" smtClean="0">
                <a:latin typeface="Times New Roman"/>
                <a:cs typeface="Times New Roman"/>
              </a:rPr>
              <a:t>o</a:t>
            </a:r>
            <a:r>
              <a:rPr sz="1200" b="1" spc="0" dirty="0" smtClean="0">
                <a:latin typeface="Times New Roman"/>
                <a:cs typeface="Times New Roman"/>
              </a:rPr>
              <a:t>logy:</a:t>
            </a:r>
            <a:r>
              <a:rPr sz="1200" b="1" spc="-5" dirty="0" smtClean="0"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latin typeface="Times New Roman"/>
                <a:cs typeface="Times New Roman"/>
              </a:rPr>
              <a:t>-</a:t>
            </a:r>
            <a:r>
              <a:rPr sz="1200" b="1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h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id.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ca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ve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in 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topolo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 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 b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tions in 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bus topol</a:t>
            </a:r>
            <a:r>
              <a:rPr sz="1200" spc="-15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i</a:t>
            </a:r>
            <a:r>
              <a:rPr sz="1150" spc="0" dirty="0" smtClean="0">
                <a:latin typeface="Arial"/>
                <a:cs typeface="Arial"/>
              </a:rPr>
              <a:t>n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</a:t>
            </a:r>
            <a:r>
              <a:rPr sz="1200" spc="10" dirty="0" smtClean="0">
                <a:latin typeface="Times New Roman"/>
                <a:cs typeface="Times New Roman"/>
              </a:rPr>
              <a:t>.</a:t>
            </a:r>
            <a:r>
              <a:rPr sz="1200" spc="0" dirty="0" smtClean="0">
                <a:latin typeface="Times New Roman"/>
                <a:cs typeface="Times New Roman"/>
              </a:rPr>
              <a:t>9.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47811" y="2828666"/>
            <a:ext cx="5875552" cy="12272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4669415" y="6307628"/>
            <a:ext cx="228344" cy="1278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dirty="0" smtClean="0">
                <a:latin typeface="Calibri"/>
                <a:cs typeface="Calibri"/>
              </a:rPr>
              <a:pPr marL="25400">
                <a:lnSpc>
                  <a:spcPct val="100000"/>
                </a:lnSpc>
              </a:pPr>
              <a:t>3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1326" y="223030"/>
            <a:ext cx="7906871" cy="2481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just">
              <a:lnSpc>
                <a:spcPct val="110300"/>
              </a:lnSpc>
            </a:pP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llow 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so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rce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 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</a:t>
            </a:r>
            <a:r>
              <a:rPr sz="1200" spc="-5" dirty="0" smtClean="0">
                <a:latin typeface="Times New Roman"/>
                <a:cs typeface="Times New Roman"/>
              </a:rPr>
              <a:t>are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son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ons.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sou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</a:t>
            </a:r>
            <a:r>
              <a:rPr sz="1200" spc="-5" dirty="0" smtClean="0">
                <a:latin typeface="Times New Roman"/>
                <a:cs typeface="Times New Roman"/>
              </a:rPr>
              <a:t>are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wa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(e</a:t>
            </a:r>
            <a:r>
              <a:rPr sz="1200" spc="10" dirty="0" smtClean="0">
                <a:latin typeface="Times New Roman"/>
                <a:cs typeface="Times New Roman"/>
              </a:rPr>
              <a:t>.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.,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er)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e(e</a:t>
            </a:r>
            <a:r>
              <a:rPr sz="1200" spc="10" dirty="0" smtClean="0">
                <a:latin typeface="Times New Roman"/>
                <a:cs typeface="Times New Roman"/>
              </a:rPr>
              <a:t>.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.,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ppli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og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. A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ommon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mple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ound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busin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nvi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onm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nts,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links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k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oup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-re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ed 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mpl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eer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acc</a:t>
            </a:r>
            <a:r>
              <a:rPr sz="1200" spc="0" dirty="0" smtClean="0">
                <a:latin typeface="Times New Roman"/>
                <a:cs typeface="Times New Roman"/>
              </a:rPr>
              <a:t>ounti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PCs.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l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disk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ive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nts.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sto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this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hole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oup.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this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mpl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10" dirty="0" smtClean="0">
                <a:latin typeface="Times New Roman"/>
                <a:cs typeface="Times New Roman"/>
              </a:rPr>
              <a:t>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3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min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by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nsi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tions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numb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20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ware</a:t>
            </a:r>
            <a:r>
              <a:rPr sz="1200" spc="0" dirty="0" smtClean="0">
                <a:latin typeface="Times New Roman"/>
                <a:cs typeface="Times New Roman"/>
              </a:rPr>
              <a:t>,or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tions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numb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op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ti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0" dirty="0" smtClean="0">
                <a:latin typeface="Times New Roman"/>
                <a:cs typeface="Times New Roman"/>
              </a:rPr>
              <a:t>.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ddition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distin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uish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 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nsmission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dia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topolo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 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  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l,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 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ill 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nsmission 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dium.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most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ommon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topolo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bus,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-5" dirty="0" smtClean="0">
                <a:latin typeface="Times New Roman"/>
                <a:cs typeface="Times New Roman"/>
              </a:rPr>
              <a:t>Ear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4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1</a:t>
            </a:r>
            <a:r>
              <a:rPr sz="1200" spc="0" dirty="0" smtClean="0">
                <a:latin typeface="Times New Roman"/>
                <a:cs typeface="Times New Roman"/>
              </a:rPr>
              <a:t>6 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bits 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ond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ps)</a:t>
            </a:r>
            <a:r>
              <a:rPr sz="1200" spc="-5" dirty="0" smtClean="0">
                <a:latin typeface="Times New Roman"/>
                <a:cs typeface="Times New Roman"/>
              </a:rPr>
              <a:t> ra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,ho</a:t>
            </a:r>
            <a:r>
              <a:rPr sz="1200" spc="-5" dirty="0" smtClean="0">
                <a:latin typeface="Times New Roman"/>
                <a:cs typeface="Times New Roman"/>
              </a:rPr>
              <a:t>we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, sp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ds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</a:t>
            </a:r>
            <a:r>
              <a:rPr sz="1200" spc="10" dirty="0" smtClean="0">
                <a:latin typeface="Times New Roman"/>
                <a:cs typeface="Times New Roman"/>
              </a:rPr>
              <a:t>0</a:t>
            </a:r>
            <a:r>
              <a:rPr sz="1200" spc="0" dirty="0" smtClean="0">
                <a:latin typeface="Times New Roman"/>
                <a:cs typeface="Times New Roman"/>
              </a:rPr>
              <a:t>0 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1000 Mbps.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469900" indent="-228600">
              <a:lnSpc>
                <a:spcPct val="100000"/>
              </a:lnSpc>
              <a:buFont typeface="Wingdings"/>
              <a:buChar char=""/>
              <a:tabLst>
                <a:tab pos="469900" algn="l"/>
              </a:tabLst>
            </a:pPr>
            <a:r>
              <a:rPr sz="1200" b="1" dirty="0" smtClean="0">
                <a:latin typeface="Times New Roman"/>
                <a:cs typeface="Times New Roman"/>
              </a:rPr>
              <a:t>Wide</a:t>
            </a:r>
            <a:r>
              <a:rPr sz="1200" b="1" spc="-5" dirty="0" smtClean="0">
                <a:latin typeface="Times New Roman"/>
                <a:cs typeface="Times New Roman"/>
              </a:rPr>
              <a:t> Are</a:t>
            </a:r>
            <a:r>
              <a:rPr sz="1200" b="1" spc="0" dirty="0" smtClean="0">
                <a:latin typeface="Times New Roman"/>
                <a:cs typeface="Times New Roman"/>
              </a:rPr>
              <a:t>a </a:t>
            </a:r>
            <a:r>
              <a:rPr sz="1200" b="1" spc="-5" dirty="0" smtClean="0">
                <a:latin typeface="Times New Roman"/>
                <a:cs typeface="Times New Roman"/>
              </a:rPr>
              <a:t>N</a:t>
            </a:r>
            <a:r>
              <a:rPr sz="1200" b="1" spc="5" dirty="0" smtClean="0">
                <a:latin typeface="Times New Roman"/>
                <a:cs typeface="Times New Roman"/>
              </a:rPr>
              <a:t>e</a:t>
            </a:r>
            <a:r>
              <a:rPr sz="1200" b="1" spc="-5" dirty="0" smtClean="0">
                <a:latin typeface="Times New Roman"/>
                <a:cs typeface="Times New Roman"/>
              </a:rPr>
              <a:t>t</a:t>
            </a:r>
            <a:r>
              <a:rPr sz="1200" b="1" spc="5" dirty="0" smtClean="0">
                <a:latin typeface="Times New Roman"/>
                <a:cs typeface="Times New Roman"/>
              </a:rPr>
              <a:t>w</a:t>
            </a:r>
            <a:r>
              <a:rPr sz="1200" b="1" spc="0" dirty="0" smtClean="0">
                <a:latin typeface="Times New Roman"/>
                <a:cs typeface="Times New Roman"/>
              </a:rPr>
              <a:t>o</a:t>
            </a:r>
            <a:r>
              <a:rPr sz="1200" b="1" spc="-5" dirty="0" smtClean="0"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latin typeface="Times New Roman"/>
                <a:cs typeface="Times New Roman"/>
              </a:rPr>
              <a:t>ks </a:t>
            </a:r>
            <a:r>
              <a:rPr sz="1200" b="1" spc="-5" dirty="0" smtClean="0">
                <a:latin typeface="Times New Roman"/>
                <a:cs typeface="Times New Roman"/>
              </a:rPr>
              <a:t>(</a:t>
            </a:r>
            <a:r>
              <a:rPr sz="1200" b="1" spc="0" dirty="0" smtClean="0">
                <a:latin typeface="Times New Roman"/>
                <a:cs typeface="Times New Roman"/>
              </a:rPr>
              <a:t>W</a:t>
            </a:r>
            <a:r>
              <a:rPr sz="1200" b="1" spc="-5" dirty="0" smtClean="0">
                <a:latin typeface="Times New Roman"/>
                <a:cs typeface="Times New Roman"/>
              </a:rPr>
              <a:t>AN</a:t>
            </a:r>
            <a:r>
              <a:rPr sz="1200" b="1" spc="0" dirty="0" smtClean="0">
                <a:latin typeface="Times New Roman"/>
                <a:cs typeface="Times New Roman"/>
              </a:rPr>
              <a:t>s)</a:t>
            </a:r>
            <a:endParaRPr sz="1200">
              <a:latin typeface="Times New Roman"/>
              <a:cs typeface="Times New Roman"/>
            </a:endParaRPr>
          </a:p>
          <a:p>
            <a:pPr marL="12700" marR="15240" algn="just">
              <a:lnSpc>
                <a:spcPts val="1600"/>
              </a:lnSpc>
              <a:spcBef>
                <a:spcPts val="40"/>
              </a:spcBef>
            </a:pPr>
            <a:r>
              <a:rPr sz="1200" dirty="0" smtClean="0">
                <a:latin typeface="Times New Roman"/>
                <a:cs typeface="Times New Roman"/>
              </a:rPr>
              <a:t>A 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ide 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a 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) 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long</a:t>
            </a:r>
            <a:r>
              <a:rPr sz="1200" spc="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dist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 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nsmission 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, 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im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 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udio,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vid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o in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ar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phic</a:t>
            </a:r>
            <a:r>
              <a:rPr sz="1200" spc="5" dirty="0" smtClean="0">
                <a:latin typeface="Times New Roman"/>
                <a:cs typeface="Times New Roman"/>
              </a:rPr>
              <a:t> a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ise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ount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ntin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nt,or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hole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ld.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 marR="17145" algn="just">
              <a:lnSpc>
                <a:spcPct val="100000"/>
              </a:lnSpc>
              <a:spcBef>
                <a:spcPts val="65"/>
              </a:spcBef>
            </a:pP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 ca</a:t>
            </a:r>
            <a:r>
              <a:rPr sz="1200" spc="0" dirty="0" smtClean="0">
                <a:latin typeface="Times New Roman"/>
                <a:cs typeface="Times New Roman"/>
              </a:rPr>
              <a:t>n be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x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t</a:t>
            </a:r>
            <a:r>
              <a:rPr sz="1200" spc="-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ack</a:t>
            </a:r>
            <a:r>
              <a:rPr sz="1200" spc="0" dirty="0" smtClean="0">
                <a:latin typeface="Times New Roman"/>
                <a:cs typeface="Times New Roman"/>
              </a:rPr>
              <a:t>bo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 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or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ssimple</a:t>
            </a:r>
            <a:r>
              <a:rPr sz="1200" spc="-5" dirty="0" smtClean="0">
                <a:latin typeface="Times New Roman"/>
                <a:cs typeface="Times New Roman"/>
              </a:rPr>
              <a:t> a</a:t>
            </a:r>
            <a:r>
              <a:rPr sz="1200" spc="0" dirty="0" smtClean="0">
                <a:latin typeface="Times New Roman"/>
                <a:cs typeface="Times New Roman"/>
              </a:rPr>
              <a:t>s 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up line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ts</a:t>
            </a:r>
            <a:endParaRPr sz="1200">
              <a:latin typeface="Times New Roman"/>
              <a:cs typeface="Times New Roman"/>
            </a:endParaRPr>
          </a:p>
          <a:p>
            <a:pPr marL="12700" marR="16510" algn="just">
              <a:lnSpc>
                <a:spcPct val="110000"/>
              </a:lnSpc>
            </a:pPr>
            <a:r>
              <a:rPr sz="1200" dirty="0" smtClean="0">
                <a:latin typeface="Times New Roman"/>
                <a:cs typeface="Times New Roman"/>
              </a:rPr>
              <a:t>a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home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t.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fer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-20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2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ond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point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point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igu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1.11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1326" y="4930487"/>
            <a:ext cx="7905376" cy="1369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3175" algn="ctr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1.1</a:t>
            </a:r>
            <a:r>
              <a:rPr sz="1200" spc="10" dirty="0" smtClean="0">
                <a:latin typeface="Times New Roman"/>
                <a:cs typeface="Times New Roman"/>
              </a:rPr>
              <a:t>1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s: 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 a</a:t>
            </a:r>
            <a:r>
              <a:rPr sz="1200" spc="0" dirty="0" smtClean="0">
                <a:latin typeface="Times New Roman"/>
                <a:cs typeface="Times New Roman"/>
              </a:rPr>
              <a:t>nd 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poi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point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algn="just">
              <a:lnSpc>
                <a:spcPct val="1103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ms,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ise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king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ting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)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point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point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phone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5" dirty="0" smtClean="0">
                <a:latin typeface="Times New Roman"/>
                <a:cs typeface="Times New Roman"/>
              </a:rPr>
              <a:t>(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his 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pe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is 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 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to 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ss.</a:t>
            </a:r>
            <a:endParaRPr sz="1200">
              <a:latin typeface="Times New Roman"/>
              <a:cs typeface="Times New Roman"/>
            </a:endParaRPr>
          </a:p>
          <a:p>
            <a:pPr marL="12700" marR="12700" algn="just">
              <a:lnSpc>
                <a:spcPct val="1100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mple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.25, 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to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ide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tivi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 us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s. A 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ood 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mpl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onous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ode 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(AT</a:t>
            </a:r>
            <a:r>
              <a:rPr sz="1200" spc="0" dirty="0" smtClean="0">
                <a:latin typeface="Times New Roman"/>
                <a:cs typeface="Times New Roman"/>
              </a:rPr>
              <a:t>M) 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k,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 marR="14604" indent="0" algn="just">
              <a:lnSpc>
                <a:spcPct val="110000"/>
              </a:lnSpc>
              <a:spcBef>
                <a:spcPts val="10"/>
              </a:spcBef>
            </a:pPr>
            <a:r>
              <a:rPr sz="120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unit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1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lls.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mple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fW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b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oming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a</a:t>
            </a:r>
            <a:r>
              <a:rPr sz="1200" spc="0" dirty="0" smtClean="0">
                <a:latin typeface="Times New Roman"/>
                <a:cs typeface="Times New Roman"/>
              </a:rPr>
              <a:t>nd mo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popul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3355" y="2857321"/>
            <a:ext cx="5004572" cy="20618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4669415" y="6307628"/>
            <a:ext cx="228344" cy="1278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dirty="0" smtClean="0">
                <a:latin typeface="Calibri"/>
                <a:cs typeface="Calibri"/>
              </a:rPr>
              <a:pPr marL="25400">
                <a:lnSpc>
                  <a:spcPct val="100000"/>
                </a:lnSpc>
              </a:pPr>
              <a:t>4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1326" y="237951"/>
            <a:ext cx="7905376" cy="260508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 indent="-228600">
              <a:lnSpc>
                <a:spcPct val="100000"/>
              </a:lnSpc>
              <a:buFont typeface="Wingdings"/>
              <a:buChar char=""/>
              <a:tabLst>
                <a:tab pos="469900" algn="l"/>
              </a:tabLst>
            </a:pPr>
            <a:r>
              <a:rPr sz="1200" b="1" spc="-5" dirty="0" smtClean="0">
                <a:latin typeface="Times New Roman"/>
                <a:cs typeface="Times New Roman"/>
              </a:rPr>
              <a:t>Metr</a:t>
            </a:r>
            <a:r>
              <a:rPr sz="1200" b="1" spc="0" dirty="0" smtClean="0">
                <a:latin typeface="Times New Roman"/>
                <a:cs typeface="Times New Roman"/>
              </a:rPr>
              <a:t>opoli</a:t>
            </a:r>
            <a:r>
              <a:rPr sz="1200" b="1" spc="-5" dirty="0" smtClean="0">
                <a:latin typeface="Times New Roman"/>
                <a:cs typeface="Times New Roman"/>
              </a:rPr>
              <a:t>t</a:t>
            </a:r>
            <a:r>
              <a:rPr sz="1200" b="1" spc="0" dirty="0" smtClean="0">
                <a:latin typeface="Times New Roman"/>
                <a:cs typeface="Times New Roman"/>
              </a:rPr>
              <a:t>an </a:t>
            </a:r>
            <a:r>
              <a:rPr sz="1200" b="1" spc="-5" dirty="0" smtClean="0">
                <a:latin typeface="Times New Roman"/>
                <a:cs typeface="Times New Roman"/>
              </a:rPr>
              <a:t>A</a:t>
            </a:r>
            <a:r>
              <a:rPr sz="1200" b="1" spc="5" dirty="0" smtClean="0">
                <a:latin typeface="Times New Roman"/>
                <a:cs typeface="Times New Roman"/>
              </a:rPr>
              <a:t>r</a:t>
            </a:r>
            <a:r>
              <a:rPr sz="1200" b="1" spc="-5" dirty="0" smtClean="0"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latin typeface="Times New Roman"/>
                <a:cs typeface="Times New Roman"/>
              </a:rPr>
              <a:t>a </a:t>
            </a:r>
            <a:r>
              <a:rPr sz="1200" b="1" spc="-5" dirty="0" smtClean="0">
                <a:latin typeface="Times New Roman"/>
                <a:cs typeface="Times New Roman"/>
              </a:rPr>
              <a:t>N</a:t>
            </a:r>
            <a:r>
              <a:rPr sz="1200" b="1" spc="5" dirty="0" smtClean="0">
                <a:latin typeface="Times New Roman"/>
                <a:cs typeface="Times New Roman"/>
              </a:rPr>
              <a:t>etw</a:t>
            </a:r>
            <a:r>
              <a:rPr sz="1200" b="1" spc="-5" dirty="0" smtClean="0">
                <a:latin typeface="Times New Roman"/>
                <a:cs typeface="Times New Roman"/>
              </a:rPr>
              <a:t>or</a:t>
            </a:r>
            <a:r>
              <a:rPr sz="1200" b="1" spc="0" dirty="0" smtClean="0">
                <a:latin typeface="Times New Roman"/>
                <a:cs typeface="Times New Roman"/>
              </a:rPr>
              <a:t>ks </a:t>
            </a:r>
            <a:r>
              <a:rPr sz="1200" b="1" spc="-5" dirty="0" smtClean="0">
                <a:latin typeface="Times New Roman"/>
                <a:cs typeface="Times New Roman"/>
              </a:rPr>
              <a:t>(MAN</a:t>
            </a:r>
            <a:r>
              <a:rPr sz="1200" b="1" spc="0" dirty="0" smtClean="0">
                <a:latin typeface="Times New Roman"/>
                <a:cs typeface="Times New Roman"/>
              </a:rPr>
              <a:t>s)</a:t>
            </a:r>
            <a:endParaRPr sz="1200">
              <a:latin typeface="Times New Roman"/>
              <a:cs typeface="Times New Roman"/>
            </a:endParaRPr>
          </a:p>
          <a:p>
            <a:pPr marL="12700" marR="14604" algn="just">
              <a:lnSpc>
                <a:spcPts val="1600"/>
              </a:lnSpc>
              <a:spcBef>
                <a:spcPts val="40"/>
              </a:spcBef>
            </a:pPr>
            <a:r>
              <a:rPr sz="1200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opolit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are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10" dirty="0" smtClean="0">
                <a:latin typeface="Times New Roman"/>
                <a:cs typeface="Times New Roman"/>
              </a:rPr>
              <a:t>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 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inside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ustom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tivi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marL="12700" marR="13970" algn="just">
              <a:lnSpc>
                <a:spcPct val="100000"/>
              </a:lnSpc>
              <a:spcBef>
                <a:spcPts val="65"/>
              </a:spcBef>
            </a:pPr>
            <a:r>
              <a:rPr sz="120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t,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dpointssp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d ov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t of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 A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ood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mple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t of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 marR="12700" indent="0" algn="just">
              <a:lnSpc>
                <a:spcPct val="110000"/>
              </a:lnSpc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phon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omp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ovide 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(</a:t>
            </a:r>
            <a:r>
              <a:rPr sz="1200" spc="-5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ubs</a:t>
            </a:r>
            <a:r>
              <a:rPr sz="1200" spc="-5" dirty="0" smtClean="0">
                <a:latin typeface="Times New Roman"/>
                <a:cs typeface="Times New Roman"/>
              </a:rPr>
              <a:t>cr</a:t>
            </a:r>
            <a:r>
              <a:rPr sz="1200" spc="0" dirty="0" smtClean="0">
                <a:latin typeface="Times New Roman"/>
                <a:cs typeface="Times New Roman"/>
              </a:rPr>
              <a:t>ib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)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D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line 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ustom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mple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tod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  <a:p>
            <a:pPr marL="12700" marR="3109595" algn="just">
              <a:lnSpc>
                <a:spcPct val="100000"/>
              </a:lnSpc>
              <a:spcBef>
                <a:spcPts val="155"/>
              </a:spcBef>
            </a:pP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lso be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 to the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8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4604" indent="0" algn="just">
              <a:lnSpc>
                <a:spcPct val="110400"/>
              </a:lnSpc>
            </a:pPr>
            <a:r>
              <a:rPr sz="1200" b="1" dirty="0" smtClean="0">
                <a:latin typeface="Times New Roman"/>
                <a:cs typeface="Times New Roman"/>
              </a:rPr>
              <a:t>In</a:t>
            </a:r>
            <a:r>
              <a:rPr sz="1200" b="1" spc="-5" dirty="0" smtClean="0">
                <a:latin typeface="Times New Roman"/>
                <a:cs typeface="Times New Roman"/>
              </a:rPr>
              <a:t>terc</a:t>
            </a:r>
            <a:r>
              <a:rPr sz="1200" b="1" spc="0" dirty="0" smtClean="0">
                <a:latin typeface="Times New Roman"/>
                <a:cs typeface="Times New Roman"/>
              </a:rPr>
              <a:t>onn</a:t>
            </a:r>
            <a:r>
              <a:rPr sz="1200" b="1" spc="-5" dirty="0" smtClean="0">
                <a:latin typeface="Times New Roman"/>
                <a:cs typeface="Times New Roman"/>
              </a:rPr>
              <a:t>ect</a:t>
            </a:r>
            <a:r>
              <a:rPr sz="1200" b="1" spc="0" dirty="0" smtClean="0">
                <a:latin typeface="Times New Roman"/>
                <a:cs typeface="Times New Roman"/>
              </a:rPr>
              <a:t>ion</a:t>
            </a:r>
            <a:r>
              <a:rPr sz="1200" b="1" spc="100" dirty="0" smtClean="0"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latin typeface="Times New Roman"/>
                <a:cs typeface="Times New Roman"/>
              </a:rPr>
              <a:t>of</a:t>
            </a:r>
            <a:r>
              <a:rPr sz="1200" b="1" spc="100" dirty="0" smtClean="0">
                <a:latin typeface="Times New Roman"/>
                <a:cs typeface="Times New Roman"/>
              </a:rPr>
              <a:t> </a:t>
            </a:r>
            <a:r>
              <a:rPr sz="1200" b="1" spc="-5" dirty="0" smtClean="0">
                <a:latin typeface="Times New Roman"/>
                <a:cs typeface="Times New Roman"/>
              </a:rPr>
              <a:t>Ne</a:t>
            </a:r>
            <a:r>
              <a:rPr sz="1200" b="1" spc="5" dirty="0" smtClean="0">
                <a:latin typeface="Times New Roman"/>
                <a:cs typeface="Times New Roman"/>
              </a:rPr>
              <a:t>tw</a:t>
            </a:r>
            <a:r>
              <a:rPr sz="1200" b="1" spc="-5" dirty="0" smtClean="0">
                <a:latin typeface="Times New Roman"/>
                <a:cs typeface="Times New Roman"/>
              </a:rPr>
              <a:t>or</a:t>
            </a:r>
            <a:r>
              <a:rPr sz="1200" b="1" spc="0" dirty="0" smtClean="0">
                <a:latin typeface="Times New Roman"/>
                <a:cs typeface="Times New Roman"/>
              </a:rPr>
              <a:t>ks:</a:t>
            </a:r>
            <a:r>
              <a:rPr sz="1200" b="1" spc="90" dirty="0" smtClean="0"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latin typeface="Times New Roman"/>
                <a:cs typeface="Times New Roman"/>
              </a:rPr>
              <a:t>In</a:t>
            </a:r>
            <a:r>
              <a:rPr sz="1200" b="1" spc="-5" dirty="0" smtClean="0">
                <a:latin typeface="Times New Roman"/>
                <a:cs typeface="Times New Roman"/>
              </a:rPr>
              <a:t>ter</a:t>
            </a:r>
            <a:r>
              <a:rPr sz="1200" b="1" spc="0" dirty="0" smtClean="0">
                <a:latin typeface="Times New Roman"/>
                <a:cs typeface="Times New Roman"/>
              </a:rPr>
              <a:t>n</a:t>
            </a:r>
            <a:r>
              <a:rPr sz="1200" b="1" spc="-5" dirty="0" smtClean="0">
                <a:latin typeface="Times New Roman"/>
                <a:cs typeface="Times New Roman"/>
              </a:rPr>
              <a:t>et</a:t>
            </a:r>
            <a:r>
              <a:rPr sz="1200" b="1" spc="5" dirty="0" smtClean="0">
                <a:latin typeface="Times New Roman"/>
                <a:cs typeface="Times New Roman"/>
              </a:rPr>
              <a:t>w</a:t>
            </a:r>
            <a:r>
              <a:rPr sz="1200" b="1" spc="0" dirty="0" smtClean="0">
                <a:latin typeface="Times New Roman"/>
                <a:cs typeface="Times New Roman"/>
              </a:rPr>
              <a:t>o</a:t>
            </a:r>
            <a:r>
              <a:rPr sz="1200" b="1" spc="-5" dirty="0" smtClean="0">
                <a:latin typeface="Times New Roman"/>
                <a:cs typeface="Times New Roman"/>
              </a:rPr>
              <a:t>r</a:t>
            </a:r>
            <a:r>
              <a:rPr sz="1200" b="1" spc="5" dirty="0" smtClean="0">
                <a:latin typeface="Times New Roman"/>
                <a:cs typeface="Times New Roman"/>
              </a:rPr>
              <a:t>k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-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od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 isol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tion; 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dto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5" dirty="0" smtClean="0">
                <a:latin typeface="Times New Roman"/>
                <a:cs typeface="Times New Roman"/>
              </a:rPr>
              <a:t> a</a:t>
            </a:r>
            <a:r>
              <a:rPr sz="1200" spc="0" dirty="0" smtClean="0">
                <a:latin typeface="Times New Roman"/>
                <a:cs typeface="Times New Roman"/>
              </a:rPr>
              <a:t>noth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5" dirty="0" smtClean="0">
                <a:latin typeface="Times New Roman"/>
                <a:cs typeface="Times New Roman"/>
              </a:rPr>
              <a:t> 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d,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ome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nint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k,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t.</a:t>
            </a:r>
            <a:endParaRPr sz="1200">
              <a:latin typeface="Times New Roman"/>
              <a:cs typeface="Times New Roman"/>
            </a:endParaRPr>
          </a:p>
          <a:p>
            <a:pPr marL="12700" marR="12700" algn="just">
              <a:lnSpc>
                <a:spcPct val="1100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mpl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ssume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ff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st.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blis</a:t>
            </a:r>
            <a:r>
              <a:rPr sz="1200" spc="-5" dirty="0" smtClean="0">
                <a:latin typeface="Times New Roman"/>
                <a:cs typeface="Times New Roman"/>
              </a:rPr>
              <a:t>he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topol</a:t>
            </a:r>
            <a:r>
              <a:rPr sz="1200" spc="10" dirty="0" smtClean="0">
                <a:latin typeface="Times New Roman"/>
                <a:cs typeface="Times New Roman"/>
              </a:rPr>
              <a:t>og</a:t>
            </a:r>
            <a:r>
              <a:rPr sz="1200" spc="-15" dirty="0" smtClean="0">
                <a:latin typeface="Times New Roman"/>
                <a:cs typeface="Times New Roman"/>
              </a:rPr>
              <a:t>yL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;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ew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ff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st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topology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middle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ds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marL="12700" marR="13970" algn="just">
              <a:lnSpc>
                <a:spcPct val="110200"/>
              </a:lnSpc>
              <a:spcBef>
                <a:spcPts val="10"/>
              </a:spcBef>
            </a:pPr>
            <a:r>
              <a:rPr sz="120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ve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 </a:t>
            </a:r>
            <a:r>
              <a:rPr sz="1200" spc="-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 </a:t>
            </a:r>
            <a:r>
              <a:rPr sz="1200" spc="-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hom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te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kbone </a:t>
            </a:r>
            <a:r>
              <a:rPr sz="1200" spc="-6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se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ntiti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'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er)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era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su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n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d.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this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</a:t>
            </a:r>
            <a:r>
              <a:rPr sz="1200" spc="-5" dirty="0" smtClean="0">
                <a:latin typeface="Times New Roman"/>
                <a:cs typeface="Times New Roman"/>
              </a:rPr>
              <a:t>we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point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to- point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qui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d.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point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point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D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line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fe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2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phone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mo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n line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ere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2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</a:t>
            </a:r>
            <a:r>
              <a:rPr sz="1200" spc="-5" dirty="0" smtClean="0">
                <a:latin typeface="Times New Roman"/>
                <a:cs typeface="Times New Roman"/>
              </a:rPr>
              <a:t> T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sho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1.12.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68457" y="4878532"/>
            <a:ext cx="5425141" cy="13291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(</a:t>
            </a:r>
            <a:r>
              <a:rPr sz="1200" spc="0" dirty="0" smtClean="0">
                <a:latin typeface="Times New Roman"/>
                <a:cs typeface="Times New Roman"/>
              </a:rPr>
              <a:t>1.1</a:t>
            </a:r>
            <a:r>
              <a:rPr sz="1200" spc="10" dirty="0" smtClean="0">
                <a:latin typeface="Times New Roman"/>
                <a:cs typeface="Times New Roman"/>
              </a:rPr>
              <a:t>2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ous 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AN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58785" y="2857658"/>
            <a:ext cx="3847438" cy="2012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4669415" y="6307628"/>
            <a:ext cx="228344" cy="1278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dirty="0" smtClean="0">
                <a:latin typeface="Calibri"/>
                <a:cs typeface="Calibri"/>
              </a:rPr>
              <a:pPr marL="25400">
                <a:lnSpc>
                  <a:spcPct val="100000"/>
                </a:lnSpc>
              </a:pPr>
              <a:t>5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4294967295"/>
          </p:nvPr>
        </p:nvSpPr>
        <p:spPr>
          <a:xfrm>
            <a:off x="4669415" y="6307628"/>
            <a:ext cx="228344" cy="1278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dirty="0" smtClean="0">
                <a:latin typeface="Calibri"/>
                <a:cs typeface="Calibri"/>
              </a:rPr>
              <a:pPr marL="25400">
                <a:lnSpc>
                  <a:spcPct val="100000"/>
                </a:lnSpc>
              </a:pPr>
              <a:t>6</a:t>
            </a:fld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1326" y="233969"/>
            <a:ext cx="7906871" cy="601503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3175" algn="ctr">
              <a:lnSpc>
                <a:spcPct val="100000"/>
              </a:lnSpc>
            </a:pPr>
            <a:r>
              <a:rPr sz="1750" b="1" u="heavy" spc="-10" dirty="0" smtClean="0">
                <a:latin typeface="Times New Roman"/>
                <a:cs typeface="Times New Roman"/>
              </a:rPr>
              <a:t>T</a:t>
            </a:r>
            <a:r>
              <a:rPr sz="1750" b="1" u="heavy" spc="5" dirty="0" smtClean="0">
                <a:latin typeface="Times New Roman"/>
                <a:cs typeface="Times New Roman"/>
              </a:rPr>
              <a:t>H</a:t>
            </a:r>
            <a:r>
              <a:rPr sz="1750" b="1" u="heavy" spc="0" dirty="0" smtClean="0">
                <a:latin typeface="Times New Roman"/>
                <a:cs typeface="Times New Roman"/>
              </a:rPr>
              <a:t>E </a:t>
            </a:r>
            <a:r>
              <a:rPr sz="1600" b="1" u="heavy" spc="-10" dirty="0" smtClean="0">
                <a:latin typeface="Times New Roman"/>
                <a:cs typeface="Times New Roman"/>
              </a:rPr>
              <a:t>I</a:t>
            </a:r>
            <a:r>
              <a:rPr sz="1600" b="1" u="heavy" spc="-20" dirty="0" smtClean="0">
                <a:latin typeface="Times New Roman"/>
                <a:cs typeface="Times New Roman"/>
              </a:rPr>
              <a:t>N</a:t>
            </a:r>
            <a:r>
              <a:rPr sz="1600" b="1" u="heavy" spc="-15" dirty="0" smtClean="0">
                <a:latin typeface="Times New Roman"/>
                <a:cs typeface="Times New Roman"/>
              </a:rPr>
              <a:t>TE</a:t>
            </a:r>
            <a:r>
              <a:rPr sz="1600" b="1" u="heavy" spc="-20" dirty="0" smtClean="0">
                <a:latin typeface="Times New Roman"/>
                <a:cs typeface="Times New Roman"/>
              </a:rPr>
              <a:t>RN</a:t>
            </a:r>
            <a:r>
              <a:rPr sz="1600" b="1" u="heavy" spc="-15" dirty="0" smtClean="0">
                <a:latin typeface="Times New Roman"/>
                <a:cs typeface="Times New Roman"/>
              </a:rPr>
              <a:t>ET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1"/>
              </a:spcBef>
            </a:pPr>
            <a:endParaRPr sz="1200"/>
          </a:p>
          <a:p>
            <a:pPr marL="12700" marR="14604" indent="0" algn="just">
              <a:lnSpc>
                <a:spcPct val="110300"/>
              </a:lnSpc>
            </a:pP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volutioni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ts 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af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do busin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we</a:t>
            </a:r>
            <a:r>
              <a:rPr sz="1200" spc="0" dirty="0" smtClean="0">
                <a:latin typeface="Times New Roman"/>
                <a:cs typeface="Times New Roman"/>
              </a:rPr>
              <a:t>ll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our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isu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tim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Count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15" dirty="0" smtClean="0">
                <a:latin typeface="Times New Roman"/>
                <a:cs typeface="Times New Roman"/>
              </a:rPr>
              <a:t>'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25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-15" dirty="0" smtClean="0">
                <a:latin typeface="Times New Roman"/>
                <a:cs typeface="Times New Roman"/>
              </a:rPr>
              <a:t>'</a:t>
            </a:r>
            <a:r>
              <a:rPr sz="1200" spc="0" dirty="0" smtClean="0">
                <a:latin typeface="Times New Roman"/>
                <a:cs typeface="Times New Roman"/>
              </a:rPr>
              <a:t>ve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onic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il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(</a:t>
            </a:r>
            <a:r>
              <a:rPr sz="1200" spc="-5" dirty="0" smtClean="0">
                <a:latin typeface="Times New Roman"/>
                <a:cs typeface="Times New Roman"/>
              </a:rPr>
              <a:t>e-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il)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busin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sso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id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utili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bill,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ew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dist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 look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up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lmovie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dul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-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t.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ou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topi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,book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a 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  </a:t>
            </a:r>
            <a:r>
              <a:rPr sz="1200" spc="-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tion, 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 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fe</a:t>
            </a:r>
            <a:r>
              <a:rPr sz="1200" spc="0" dirty="0" smtClean="0">
                <a:latin typeface="Times New Roman"/>
                <a:cs typeface="Times New Roman"/>
              </a:rPr>
              <a:t>llow 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li, 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 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ison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shopp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 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. 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 </a:t>
            </a:r>
            <a:r>
              <a:rPr sz="1200" spc="-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25" dirty="0" smtClean="0">
                <a:latin typeface="Times New Roman"/>
                <a:cs typeface="Times New Roman"/>
              </a:rPr>
              <a:t>s</a:t>
            </a:r>
            <a:r>
              <a:rPr sz="1200" spc="-40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 </a:t>
            </a:r>
            <a:r>
              <a:rPr sz="1200" spc="-13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ht </a:t>
            </a:r>
            <a:r>
              <a:rPr sz="1200" spc="-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toour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tips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 </a:t>
            </a:r>
            <a:r>
              <a:rPr sz="1200" spc="-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our us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is a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tu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d, 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m.</a:t>
            </a:r>
            <a:endParaRPr sz="1200">
              <a:latin typeface="Times New Roman"/>
              <a:cs typeface="Times New Roman"/>
            </a:endParaRPr>
          </a:p>
          <a:p>
            <a:pPr marL="12700" marR="14604" indent="0" algn="just">
              <a:lnSpc>
                <a:spcPct val="110000"/>
              </a:lnSpc>
            </a:pPr>
            <a:r>
              <a:rPr sz="1200" u="sng" spc="-10" dirty="0" smtClean="0">
                <a:latin typeface="Times New Roman"/>
                <a:cs typeface="Times New Roman"/>
              </a:rPr>
              <a:t>B</a:t>
            </a:r>
            <a:r>
              <a:rPr sz="1200" u="sng" spc="-5" dirty="0" smtClean="0">
                <a:latin typeface="Times New Roman"/>
                <a:cs typeface="Times New Roman"/>
              </a:rPr>
              <a:t>r</a:t>
            </a:r>
            <a:r>
              <a:rPr sz="1200" u="sng" spc="0" dirty="0" smtClean="0">
                <a:latin typeface="Times New Roman"/>
                <a:cs typeface="Times New Roman"/>
              </a:rPr>
              <a:t>i</a:t>
            </a:r>
            <a:r>
              <a:rPr sz="1200" u="sng" spc="-5" dirty="0" smtClean="0">
                <a:latin typeface="Times New Roman"/>
                <a:cs typeface="Times New Roman"/>
              </a:rPr>
              <a:t>e</a:t>
            </a:r>
            <a:r>
              <a:rPr sz="1200" u="sng" spc="0" dirty="0" smtClean="0">
                <a:latin typeface="Times New Roman"/>
                <a:cs typeface="Times New Roman"/>
              </a:rPr>
              <a:t>f </a:t>
            </a:r>
            <a:r>
              <a:rPr sz="1200" u="sng" spc="-185" dirty="0" smtClean="0">
                <a:latin typeface="Times New Roman"/>
                <a:cs typeface="Times New Roman"/>
              </a:rPr>
              <a:t> </a:t>
            </a:r>
            <a:r>
              <a:rPr sz="1200" u="sng" spc="-5" dirty="0" smtClean="0">
                <a:latin typeface="Times New Roman"/>
                <a:cs typeface="Times New Roman"/>
              </a:rPr>
              <a:t>H</a:t>
            </a:r>
            <a:r>
              <a:rPr sz="1200" u="sng" spc="0" dirty="0" smtClean="0">
                <a:latin typeface="Times New Roman"/>
                <a:cs typeface="Times New Roman"/>
              </a:rPr>
              <a:t>isto</a:t>
            </a:r>
            <a:r>
              <a:rPr sz="1200" u="sng" spc="20" dirty="0" smtClean="0">
                <a:latin typeface="Times New Roman"/>
                <a:cs typeface="Times New Roman"/>
              </a:rPr>
              <a:t>r</a:t>
            </a:r>
            <a:r>
              <a:rPr sz="1200" u="sng" spc="-40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oup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ting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su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s.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te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erca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i)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 marL="12700" marR="13970" indent="0" algn="just">
              <a:lnSpc>
                <a:spcPct val="110200"/>
              </a:lnSpc>
              <a:spcBef>
                <a:spcPts val="10"/>
              </a:spcBef>
            </a:pPr>
            <a:r>
              <a:rPr sz="1200" dirty="0" smtClean="0">
                <a:latin typeface="Times New Roman"/>
                <a:cs typeface="Times New Roman"/>
              </a:rPr>
              <a:t>most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0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up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rca</a:t>
            </a:r>
            <a:r>
              <a:rPr sz="1200" spc="0" dirty="0" smtClean="0">
                <a:latin typeface="Times New Roman"/>
                <a:cs typeface="Times New Roman"/>
              </a:rPr>
              <a:t>se </a:t>
            </a:r>
            <a:r>
              <a:rPr sz="1200" spc="-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114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oll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hu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ds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thous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nds 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rc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ks. 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te  </a:t>
            </a:r>
            <a:r>
              <a:rPr sz="1200" spc="-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individu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ls 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w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ll 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ious 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tions  </a:t>
            </a:r>
            <a:r>
              <a:rPr sz="1200" spc="-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su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 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ov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hools,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iliti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po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tions,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lib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100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use 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Millions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ople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Ye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this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din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ommuni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40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ing in 1969.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3970" algn="just">
              <a:lnSpc>
                <a:spcPct val="110200"/>
              </a:lnSpc>
            </a:pP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mid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1960s,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wer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lon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s. 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Comput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 di</a:t>
            </a:r>
            <a:r>
              <a:rPr sz="1200" spc="-5" dirty="0" smtClean="0">
                <a:latin typeface="Times New Roman"/>
                <a:cs typeface="Times New Roman"/>
              </a:rPr>
              <a:t>ffere</a:t>
            </a:r>
            <a:r>
              <a:rPr sz="1200" spc="0" dirty="0" smtClean="0">
                <a:latin typeface="Times New Roman"/>
                <a:cs typeface="Times New Roman"/>
              </a:rPr>
              <a:t>nt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nu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wer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 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ew</a:t>
            </a:r>
            <a:r>
              <a:rPr sz="1200" spc="0" dirty="0" smtClean="0">
                <a:latin typeface="Times New Roman"/>
                <a:cs typeface="Times New Roman"/>
              </a:rPr>
              <a:t>ith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 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noth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-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oj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ts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(A</a:t>
            </a:r>
            <a:r>
              <a:rPr sz="1200" spc="0" dirty="0" smtClean="0">
                <a:latin typeface="Times New Roman"/>
                <a:cs typeface="Times New Roman"/>
              </a:rPr>
              <a:t>RP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De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tm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ntof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efe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(</a:t>
            </a:r>
            <a:r>
              <a:rPr sz="1200" spc="-5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)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ere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inding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 so  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tthe   </a:t>
            </a:r>
            <a:r>
              <a:rPr sz="1200" spc="-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  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y  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und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 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ould  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e  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ir  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indi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,  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ere</a:t>
            </a:r>
            <a:r>
              <a:rPr sz="1200" spc="2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   </a:t>
            </a:r>
            <a:r>
              <a:rPr sz="1200" spc="-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ing  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osts   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limin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dupli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 of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eff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0" algn="just">
              <a:lnSpc>
                <a:spcPct val="110200"/>
              </a:lnSpc>
            </a:pP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1967,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sso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Computing 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hin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(A</a:t>
            </a:r>
            <a:r>
              <a:rPr sz="1200" spc="0" dirty="0" smtClean="0">
                <a:latin typeface="Times New Roman"/>
                <a:cs typeface="Times New Roman"/>
              </a:rPr>
              <a:t>CM)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RPA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dits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id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RP</a:t>
            </a:r>
            <a:r>
              <a:rPr sz="1200" spc="-5" dirty="0" smtClean="0">
                <a:latin typeface="Times New Roman"/>
                <a:cs typeface="Times New Roman"/>
              </a:rPr>
              <a:t>ANET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wa</a:t>
            </a:r>
            <a:r>
              <a:rPr sz="1200" spc="0" dirty="0" smtClean="0">
                <a:latin typeface="Times New Roman"/>
                <a:cs typeface="Times New Roman"/>
              </a:rPr>
              <a:t>sth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host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omput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not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me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tu</a:t>
            </a:r>
            <a:r>
              <a:rPr sz="1200" spc="-5" dirty="0" smtClean="0">
                <a:latin typeface="Times New Roman"/>
                <a:cs typeface="Times New Roman"/>
              </a:rPr>
              <a:t>rer</a:t>
            </a:r>
            <a:r>
              <a:rPr sz="1200" spc="0" dirty="0" smtClean="0">
                <a:latin typeface="Times New Roman"/>
                <a:cs typeface="Times New Roman"/>
              </a:rPr>
              <a:t>)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ould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tt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co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0" dirty="0" smtClean="0">
                <a:latin typeface="Times New Roman"/>
                <a:cs typeface="Times New Roman"/>
              </a:rPr>
              <a:t>ut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int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0" dirty="0" smtClean="0">
                <a:latin typeface="Times New Roman"/>
                <a:cs typeface="Times New Roman"/>
              </a:rPr>
              <a:t>rfa</a:t>
            </a:r>
            <a:r>
              <a:rPr sz="1200" i="1" spc="-5" dirty="0" smtClean="0">
                <a:latin typeface="Times New Roman"/>
                <a:cs typeface="Times New Roman"/>
              </a:rPr>
              <a:t>c</a:t>
            </a:r>
            <a:r>
              <a:rPr sz="1200" i="1" spc="0" dirty="0" smtClean="0">
                <a:latin typeface="Times New Roman"/>
                <a:cs typeface="Times New Roman"/>
              </a:rPr>
              <a:t>e </a:t>
            </a:r>
            <a:r>
              <a:rPr sz="1200" i="1" spc="-20" dirty="0" smtClean="0">
                <a:latin typeface="Times New Roman"/>
                <a:cs typeface="Times New Roman"/>
              </a:rPr>
              <a:t> </a:t>
            </a:r>
            <a:r>
              <a:rPr sz="1200" i="1" spc="-5" dirty="0" smtClean="0">
                <a:latin typeface="Times New Roman"/>
                <a:cs typeface="Times New Roman"/>
              </a:rPr>
              <a:t>me</a:t>
            </a:r>
            <a:r>
              <a:rPr sz="1200" i="1" spc="0" dirty="0" smtClean="0">
                <a:latin typeface="Times New Roman"/>
                <a:cs typeface="Times New Roman"/>
              </a:rPr>
              <a:t>ssage pro</a:t>
            </a:r>
            <a:r>
              <a:rPr sz="1200" i="1" spc="-5" dirty="0" smtClean="0">
                <a:latin typeface="Times New Roman"/>
                <a:cs typeface="Times New Roman"/>
              </a:rPr>
              <a:t>ce</a:t>
            </a:r>
            <a:r>
              <a:rPr sz="1200" i="1" spc="0" dirty="0" smtClean="0">
                <a:latin typeface="Times New Roman"/>
                <a:cs typeface="Times New Roman"/>
              </a:rPr>
              <a:t>ssor </a:t>
            </a:r>
            <a:r>
              <a:rPr sz="1200" i="1" spc="-1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(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MP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MPs,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n,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ould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 </a:t>
            </a:r>
            <a:r>
              <a:rPr sz="1200" spc="-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no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.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Eac</a:t>
            </a:r>
            <a:r>
              <a:rPr sz="1200" spc="0" dirty="0" smtClean="0">
                <a:latin typeface="Times New Roman"/>
                <a:cs typeface="Times New Roman"/>
              </a:rPr>
              <a:t>h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MP 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ble 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ew</a:t>
            </a:r>
            <a:r>
              <a:rPr sz="1200" spc="0" dirty="0" smtClean="0">
                <a:latin typeface="Times New Roman"/>
                <a:cs typeface="Times New Roman"/>
              </a:rPr>
              <a:t>ith 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MPs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we</a:t>
            </a:r>
            <a:r>
              <a:rPr sz="1200" spc="0" dirty="0" smtClean="0">
                <a:latin typeface="Times New Roman"/>
                <a:cs typeface="Times New Roman"/>
              </a:rPr>
              <a:t>ll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 its 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 a</a:t>
            </a:r>
            <a:r>
              <a:rPr sz="1200" spc="0" dirty="0" smtClean="0">
                <a:latin typeface="Times New Roman"/>
                <a:cs typeface="Times New Roman"/>
              </a:rPr>
              <a:t>tt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host.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3335" algn="just">
              <a:lnSpc>
                <a:spcPct val="110300"/>
              </a:lnSpc>
            </a:pPr>
            <a:r>
              <a:rPr sz="1200" spc="15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1969,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RP</a:t>
            </a:r>
            <a:r>
              <a:rPr sz="1200" spc="-5" dirty="0" smtClean="0">
                <a:latin typeface="Times New Roman"/>
                <a:cs typeface="Times New Roman"/>
              </a:rPr>
              <a:t>ANE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li</a:t>
            </a:r>
            <a:r>
              <a:rPr sz="1200" spc="25" dirty="0" smtClean="0">
                <a:latin typeface="Times New Roman"/>
                <a:cs typeface="Times New Roman"/>
              </a:rPr>
              <a:t>t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our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nod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niv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nia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15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os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5" dirty="0" smtClean="0">
                <a:latin typeface="Times New Roman"/>
                <a:cs typeface="Times New Roman"/>
              </a:rPr>
              <a:t>U</a:t>
            </a:r>
            <a:r>
              <a:rPr sz="1200" spc="15" dirty="0" smtClean="0">
                <a:latin typeface="Times New Roman"/>
                <a:cs typeface="Times New Roman"/>
              </a:rPr>
              <a:t>C</a:t>
            </a:r>
            <a:r>
              <a:rPr sz="1200" spc="-3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A)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5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niv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li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nta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(U</a:t>
            </a:r>
            <a:r>
              <a:rPr sz="1200" spc="0" dirty="0" smtClean="0">
                <a:latin typeface="Times New Roman"/>
                <a:cs typeface="Times New Roman"/>
              </a:rPr>
              <a:t>CSB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dR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nst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tute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5" dirty="0" smtClean="0">
                <a:latin typeface="Times New Roman"/>
                <a:cs typeface="Times New Roman"/>
              </a:rPr>
              <a:t>R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ni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si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 </a:t>
            </a:r>
            <a:r>
              <a:rPr sz="1200" spc="-5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h,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wer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MPs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So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war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N</a:t>
            </a:r>
            <a:r>
              <a:rPr sz="1200" i="1" spc="-5" dirty="0" smtClean="0">
                <a:latin typeface="Times New Roman"/>
                <a:cs typeface="Times New Roman"/>
              </a:rPr>
              <a:t>e</a:t>
            </a:r>
            <a:r>
              <a:rPr sz="1200" i="1" spc="0" dirty="0" smtClean="0">
                <a:latin typeface="Times New Roman"/>
                <a:cs typeface="Times New Roman"/>
              </a:rPr>
              <a:t>twork</a:t>
            </a:r>
            <a:r>
              <a:rPr sz="1200" i="1" spc="65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Control</a:t>
            </a:r>
            <a:r>
              <a:rPr sz="1200" i="1" spc="60" dirty="0" smtClean="0">
                <a:latin typeface="Times New Roman"/>
                <a:cs typeface="Times New Roman"/>
              </a:rPr>
              <a:t> </a:t>
            </a:r>
            <a:r>
              <a:rPr sz="1200" i="1" spc="-5" dirty="0" smtClean="0">
                <a:latin typeface="Times New Roman"/>
                <a:cs typeface="Times New Roman"/>
              </a:rPr>
              <a:t>P</a:t>
            </a:r>
            <a:r>
              <a:rPr sz="1200" i="1" spc="0" dirty="0" smtClean="0">
                <a:latin typeface="Times New Roman"/>
                <a:cs typeface="Times New Roman"/>
              </a:rPr>
              <a:t>rot</a:t>
            </a:r>
            <a:r>
              <a:rPr sz="1200" i="1" spc="-15" dirty="0" smtClean="0">
                <a:latin typeface="Times New Roman"/>
                <a:cs typeface="Times New Roman"/>
              </a:rPr>
              <a:t>o</a:t>
            </a:r>
            <a:r>
              <a:rPr sz="1200" i="1" spc="-5" dirty="0" smtClean="0">
                <a:latin typeface="Times New Roman"/>
                <a:cs typeface="Times New Roman"/>
              </a:rPr>
              <a:t>c</a:t>
            </a:r>
            <a:r>
              <a:rPr sz="1200" i="1" spc="0" dirty="0" smtClean="0">
                <a:latin typeface="Times New Roman"/>
                <a:cs typeface="Times New Roman"/>
              </a:rPr>
              <a:t>ol</a:t>
            </a:r>
            <a:r>
              <a:rPr sz="1200" i="1" spc="7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(N</a:t>
            </a:r>
            <a:r>
              <a:rPr sz="1200" spc="0" dirty="0" smtClean="0">
                <a:latin typeface="Times New Roman"/>
                <a:cs typeface="Times New Roman"/>
              </a:rPr>
              <a:t>CP) 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wee</a:t>
            </a:r>
            <a:r>
              <a:rPr sz="1200" spc="0" dirty="0" smtClean="0">
                <a:latin typeface="Times New Roman"/>
                <a:cs typeface="Times New Roman"/>
              </a:rPr>
              <a:t>n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hosts.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5240" algn="just">
              <a:lnSpc>
                <a:spcPct val="110300"/>
              </a:lnSpc>
            </a:pP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1972,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V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ob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Ka</a:t>
            </a:r>
            <a:r>
              <a:rPr sz="1200" spc="0" dirty="0" smtClean="0">
                <a:latin typeface="Times New Roman"/>
                <a:cs typeface="Times New Roman"/>
              </a:rPr>
              <a:t>hn,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both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hom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wer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RP</a:t>
            </a:r>
            <a:r>
              <a:rPr sz="1200" spc="-5" dirty="0" smtClean="0">
                <a:latin typeface="Times New Roman"/>
                <a:cs typeface="Times New Roman"/>
              </a:rPr>
              <a:t>ANET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oup,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oll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bo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1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tting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oj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t. </a:t>
            </a:r>
            <a:r>
              <a:rPr sz="1200" spc="-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f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Ka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'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9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ndm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k19</a:t>
            </a:r>
            <a:r>
              <a:rPr sz="1200" spc="10" dirty="0" smtClean="0">
                <a:latin typeface="Times New Roman"/>
                <a:cs typeface="Times New Roman"/>
              </a:rPr>
              <a:t>7</a:t>
            </a:r>
            <a:r>
              <a:rPr sz="1200" spc="0" dirty="0" smtClean="0">
                <a:latin typeface="Times New Roman"/>
                <a:cs typeface="Times New Roman"/>
              </a:rPr>
              <a:t>3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outlin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oto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ols </a:t>
            </a:r>
            <a:r>
              <a:rPr sz="1200" spc="-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hi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ve 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5" dirty="0" smtClean="0">
                <a:latin typeface="Times New Roman"/>
                <a:cs typeface="Times New Roman"/>
              </a:rPr>
              <a:t>-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ts.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his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nsmission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oto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ol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(T</a:t>
            </a:r>
            <a:r>
              <a:rPr sz="1200" spc="0" dirty="0" smtClean="0">
                <a:latin typeface="Times New Roman"/>
                <a:cs typeface="Times New Roman"/>
              </a:rPr>
              <a:t>CP) 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lud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pts su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ps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tion,the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m,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un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tions 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ew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3335" algn="just">
              <a:lnSpc>
                <a:spcPct val="110300"/>
              </a:lnSpc>
            </a:pPr>
            <a:r>
              <a:rPr sz="1200" dirty="0" smtClean="0">
                <a:latin typeface="Times New Roman"/>
                <a:cs typeface="Times New Roman"/>
              </a:rPr>
              <a:t>Sho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af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ut</a:t>
            </a:r>
            <a:r>
              <a:rPr sz="1200" spc="-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iti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de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ision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split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CP</a:t>
            </a:r>
            <a:r>
              <a:rPr sz="1200" spc="1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oto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ols:</a:t>
            </a:r>
            <a:r>
              <a:rPr sz="1200" spc="-5" dirty="0" smtClean="0">
                <a:latin typeface="Times New Roman"/>
                <a:cs typeface="Times New Roman"/>
              </a:rPr>
              <a:t>Tra</a:t>
            </a:r>
            <a:r>
              <a:rPr sz="1200" spc="0" dirty="0" smtClean="0">
                <a:latin typeface="Times New Roman"/>
                <a:cs typeface="Times New Roman"/>
              </a:rPr>
              <a:t>nsmission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Cont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ol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oto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ol </a:t>
            </a:r>
            <a:r>
              <a:rPr sz="1200" spc="-5" dirty="0" smtClean="0">
                <a:latin typeface="Times New Roman"/>
                <a:cs typeface="Times New Roman"/>
              </a:rPr>
              <a:t>(T</a:t>
            </a:r>
            <a:r>
              <a:rPr sz="1200" spc="0" dirty="0" smtClean="0">
                <a:latin typeface="Times New Roman"/>
                <a:cs typeface="Times New Roman"/>
              </a:rPr>
              <a:t>CP)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king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oto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ol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(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ou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dh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ndle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outing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hile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CP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ould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sponsible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r-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un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tionssu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 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mb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rr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tion. 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 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king 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oto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olb</a:t>
            </a:r>
            <a:r>
              <a:rPr sz="1200" spc="-5" dirty="0" smtClean="0">
                <a:latin typeface="Times New Roman"/>
                <a:cs typeface="Times New Roman"/>
              </a:rPr>
              <a:t>eca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kno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CP/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4294967295"/>
          </p:nvPr>
        </p:nvSpPr>
        <p:spPr>
          <a:xfrm>
            <a:off x="4669415" y="6307628"/>
            <a:ext cx="228344" cy="1278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dirty="0" smtClean="0">
                <a:latin typeface="Calibri"/>
                <a:cs typeface="Calibri"/>
              </a:rPr>
              <a:pPr marL="25400">
                <a:lnSpc>
                  <a:spcPct val="100000"/>
                </a:lnSpc>
              </a:pPr>
              <a:t>7</a:t>
            </a:fld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31326" y="360190"/>
            <a:ext cx="7905376" cy="435119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900" marR="12700" indent="-228600" algn="just">
              <a:lnSpc>
                <a:spcPct val="1103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-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s</a:t>
            </a:r>
            <a:r>
              <a:rPr sz="1200" i="1" spc="-5" dirty="0" smtClean="0">
                <a:latin typeface="Times New Roman"/>
                <a:cs typeface="Times New Roman"/>
              </a:rPr>
              <a:t>y</a:t>
            </a:r>
            <a:r>
              <a:rPr sz="1200" i="1" spc="0" dirty="0" smtClean="0">
                <a:latin typeface="Times New Roman"/>
                <a:cs typeface="Times New Roman"/>
              </a:rPr>
              <a:t>n</a:t>
            </a:r>
            <a:r>
              <a:rPr sz="1200" i="1" spc="10" dirty="0" smtClean="0">
                <a:latin typeface="Times New Roman"/>
                <a:cs typeface="Times New Roman"/>
              </a:rPr>
              <a:t>t</a:t>
            </a:r>
            <a:r>
              <a:rPr sz="1200" i="1" spc="0" dirty="0" smtClean="0">
                <a:latin typeface="Times New Roman"/>
                <a:cs typeface="Times New Roman"/>
              </a:rPr>
              <a:t>ax</a:t>
            </a:r>
            <a:r>
              <a:rPr sz="1200" i="1" spc="114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fer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tu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ning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 th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1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d.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 </a:t>
            </a:r>
            <a:r>
              <a:rPr sz="1200" spc="-10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mpl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simple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ot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ol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mi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ht </a:t>
            </a:r>
            <a:r>
              <a:rPr sz="1200" spc="-1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st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8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bits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-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 </a:t>
            </a:r>
            <a:r>
              <a:rPr sz="1200" spc="-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 </a:t>
            </a:r>
            <a:r>
              <a:rPr sz="1200" spc="-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ond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8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bits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ece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rea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be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its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469900" marR="15240" indent="-228600" algn="just">
              <a:lnSpc>
                <a:spcPts val="1600"/>
              </a:lnSpc>
              <a:spcBef>
                <a:spcPts val="65"/>
              </a:spcBef>
              <a:buFont typeface="Wingdings"/>
              <a:buChar char=""/>
              <a:tabLst>
                <a:tab pos="46990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s: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-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s</a:t>
            </a:r>
            <a:r>
              <a:rPr sz="1200" i="1" spc="-5" dirty="0" smtClean="0">
                <a:latin typeface="Times New Roman"/>
                <a:cs typeface="Times New Roman"/>
              </a:rPr>
              <a:t>em</a:t>
            </a:r>
            <a:r>
              <a:rPr sz="1200" i="1" spc="0" dirty="0" smtClean="0">
                <a:latin typeface="Times New Roman"/>
                <a:cs typeface="Times New Roman"/>
              </a:rPr>
              <a:t>anti</a:t>
            </a:r>
            <a:r>
              <a:rPr sz="1200" i="1" spc="-5" dirty="0" smtClean="0">
                <a:latin typeface="Times New Roman"/>
                <a:cs typeface="Times New Roman"/>
              </a:rPr>
              <a:t>c</a:t>
            </a:r>
            <a:r>
              <a:rPr sz="1200" i="1" spc="0" dirty="0" smtClean="0">
                <a:latin typeface="Times New Roman"/>
                <a:cs typeface="Times New Roman"/>
              </a:rPr>
              <a:t>s</a:t>
            </a:r>
            <a:r>
              <a:rPr sz="1200" i="1" spc="12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ef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ni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f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bits.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ow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ti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ul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r p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d,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on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tion? </a:t>
            </a:r>
            <a:r>
              <a:rPr sz="1200" spc="-15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mpl</a:t>
            </a:r>
            <a:r>
              <a:rPr sz="1200" spc="-5" dirty="0" smtClean="0">
                <a:latin typeface="Times New Roman"/>
                <a:cs typeface="Times New Roman"/>
              </a:rPr>
              <a:t>e,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60"/>
              </a:spcBef>
            </a:pPr>
            <a:r>
              <a:rPr sz="1200" dirty="0" smtClean="0">
                <a:latin typeface="Times New Roman"/>
                <a:cs typeface="Times New Roman"/>
              </a:rPr>
              <a:t>do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dd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 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2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-5" dirty="0" smtClean="0">
                <a:latin typeface="Times New Roman"/>
                <a:cs typeface="Times New Roman"/>
              </a:rPr>
              <a:t> r</a:t>
            </a:r>
            <a:r>
              <a:rPr sz="1200" spc="0" dirty="0" smtClean="0">
                <a:latin typeface="Times New Roman"/>
                <a:cs typeface="Times New Roman"/>
              </a:rPr>
              <a:t>oute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be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 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f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stin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of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?</a:t>
            </a:r>
            <a:endParaRPr sz="1200">
              <a:latin typeface="Times New Roman"/>
              <a:cs typeface="Times New Roman"/>
            </a:endParaRPr>
          </a:p>
          <a:p>
            <a:pPr marL="469900" marR="13335" indent="-228600" algn="just">
              <a:lnSpc>
                <a:spcPct val="110000"/>
              </a:lnSpc>
              <a:buFont typeface="Wingdings"/>
              <a:buChar char=""/>
              <a:tabLst>
                <a:tab pos="469900" algn="l"/>
              </a:tabLst>
            </a:pP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imin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: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-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i="1" spc="0" dirty="0" smtClean="0">
                <a:latin typeface="Times New Roman"/>
                <a:cs typeface="Times New Roman"/>
              </a:rPr>
              <a:t>ti</a:t>
            </a:r>
            <a:r>
              <a:rPr sz="1200" i="1" spc="-5" dirty="0" smtClean="0">
                <a:latin typeface="Times New Roman"/>
                <a:cs typeface="Times New Roman"/>
              </a:rPr>
              <a:t>m</a:t>
            </a:r>
            <a:r>
              <a:rPr sz="1200" i="1" spc="10" dirty="0" smtClean="0">
                <a:latin typeface="Times New Roman"/>
                <a:cs typeface="Times New Roman"/>
              </a:rPr>
              <a:t>i</a:t>
            </a:r>
            <a:r>
              <a:rPr sz="1200" i="1" spc="0" dirty="0" smtClean="0">
                <a:latin typeface="Times New Roman"/>
                <a:cs typeface="Times New Roman"/>
              </a:rPr>
              <a:t>ng</a:t>
            </a:r>
            <a:r>
              <a:rPr sz="1200" i="1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isti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s: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should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how</a:t>
            </a:r>
            <a:r>
              <a:rPr sz="1200" spc="9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fa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be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nt.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x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mpl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if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a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odu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100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Mbps</a:t>
            </a:r>
            <a:r>
              <a:rPr sz="1200" spc="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but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ece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6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6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at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155"/>
              </a:spcBef>
            </a:pPr>
            <a:r>
              <a:rPr sz="1200" dirty="0" smtClean="0">
                <a:latin typeface="Times New Roman"/>
                <a:cs typeface="Times New Roman"/>
              </a:rPr>
              <a:t>on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1 Mbps, the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nsm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ssion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ill ov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lo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 th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some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ill be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lost.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3970" indent="0" algn="just">
              <a:lnSpc>
                <a:spcPct val="110200"/>
              </a:lnSpc>
            </a:pPr>
            <a:r>
              <a:rPr sz="1200" b="1" u="heavy" dirty="0" smtClean="0">
                <a:latin typeface="Times New Roman"/>
                <a:cs typeface="Times New Roman"/>
              </a:rPr>
              <a:t>S</a:t>
            </a:r>
            <a:r>
              <a:rPr sz="1200" b="1" u="heavy" spc="-5" dirty="0" smtClean="0">
                <a:latin typeface="Times New Roman"/>
                <a:cs typeface="Times New Roman"/>
              </a:rPr>
              <a:t>t</a:t>
            </a:r>
            <a:r>
              <a:rPr sz="1200" b="1" u="heavy" spc="0" dirty="0" smtClean="0">
                <a:latin typeface="Times New Roman"/>
                <a:cs typeface="Times New Roman"/>
              </a:rPr>
              <a:t>anda</a:t>
            </a:r>
            <a:r>
              <a:rPr sz="1200" b="1" u="heavy" spc="-5" dirty="0" smtClean="0">
                <a:latin typeface="Times New Roman"/>
                <a:cs typeface="Times New Roman"/>
              </a:rPr>
              <a:t>r</a:t>
            </a:r>
            <a:r>
              <a:rPr sz="1200" b="1" u="heavy" spc="0" dirty="0" smtClean="0">
                <a:latin typeface="Times New Roman"/>
                <a:cs typeface="Times New Roman"/>
              </a:rPr>
              <a:t>d</a:t>
            </a:r>
            <a:r>
              <a:rPr sz="1200" b="1" u="heavy" spc="-5" dirty="0" smtClean="0">
                <a:latin typeface="Times New Roman"/>
                <a:cs typeface="Times New Roman"/>
              </a:rPr>
              <a:t>:</a:t>
            </a:r>
            <a:r>
              <a:rPr sz="1200" b="1" u="heavy" spc="0" dirty="0" smtClean="0">
                <a:latin typeface="Times New Roman"/>
                <a:cs typeface="Times New Roman"/>
              </a:rPr>
              <a:t>-</a:t>
            </a:r>
            <a:r>
              <a:rPr sz="1200" b="1" spc="0" dirty="0" smtClean="0">
                <a:latin typeface="Times New Roman"/>
                <a:cs typeface="Times New Roman"/>
              </a:rPr>
              <a:t> </a:t>
            </a:r>
            <a:r>
              <a:rPr sz="1200" b="1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ds 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nti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 </a:t>
            </a:r>
            <a:r>
              <a:rPr sz="1200" spc="9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ting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ining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8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titive </a:t>
            </a:r>
            <a:r>
              <a:rPr sz="1200" spc="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8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0" dirty="0" smtClean="0">
                <a:latin typeface="Times New Roman"/>
                <a:cs typeface="Times New Roman"/>
              </a:rPr>
              <a:t>r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quipm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nu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 </a:t>
            </a:r>
            <a:r>
              <a:rPr sz="1200" spc="1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gu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g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op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bili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ta </a:t>
            </a:r>
            <a:r>
              <a:rPr sz="1200" spc="1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ommuni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tions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nolo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y 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s. 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ds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ovide 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uid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lin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nu</a:t>
            </a:r>
            <a:r>
              <a:rPr sz="1200" spc="5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ac</a:t>
            </a:r>
            <a:r>
              <a:rPr sz="1200" spc="0" dirty="0" smtClean="0">
                <a:latin typeface="Times New Roman"/>
                <a:cs typeface="Times New Roman"/>
              </a:rPr>
              <a:t>tu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s, 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ndo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s,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ov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s,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vi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ovid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nsu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kind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-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erc</a:t>
            </a:r>
            <a:r>
              <a:rPr sz="1200" spc="0" dirty="0" smtClean="0">
                <a:latin typeface="Times New Roman"/>
                <a:cs typeface="Times New Roman"/>
              </a:rPr>
              <a:t>onn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tivi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ce</a:t>
            </a:r>
            <a:r>
              <a:rPr sz="1200" spc="0" dirty="0" smtClean="0">
                <a:latin typeface="Times New Roman"/>
                <a:cs typeface="Times New Roman"/>
              </a:rPr>
              <a:t>ss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tod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25" dirty="0" smtClean="0">
                <a:latin typeface="Times New Roman"/>
                <a:cs typeface="Times New Roman"/>
              </a:rPr>
              <a:t>y</a:t>
            </a:r>
            <a:r>
              <a:rPr sz="1200" spc="0" dirty="0" smtClean="0">
                <a:latin typeface="Times New Roman"/>
                <a:cs typeface="Times New Roman"/>
              </a:rPr>
              <a:t>'s m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k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tpl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 a</a:t>
            </a:r>
            <a:r>
              <a:rPr sz="1200" spc="0" dirty="0" smtClean="0">
                <a:latin typeface="Times New Roman"/>
                <a:cs typeface="Times New Roman"/>
              </a:rPr>
              <a:t>nd in int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5875" indent="0" algn="just">
              <a:lnSpc>
                <a:spcPct val="110000"/>
              </a:lnSpc>
            </a:pPr>
            <a:r>
              <a:rPr sz="120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ds 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tions:  </a:t>
            </a:r>
            <a:r>
              <a:rPr sz="1200" spc="-7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- 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ds 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e 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lop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h 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oop</a:t>
            </a:r>
            <a:r>
              <a:rPr sz="1200" spc="-5" dirty="0" smtClean="0">
                <a:latin typeface="Times New Roman"/>
                <a:cs typeface="Times New Roman"/>
              </a:rPr>
              <a:t>era</a:t>
            </a:r>
            <a:r>
              <a:rPr sz="1200" spc="0" dirty="0" smtClean="0">
                <a:latin typeface="Times New Roman"/>
                <a:cs typeface="Times New Roman"/>
              </a:rPr>
              <a:t>tion 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  </a:t>
            </a:r>
            <a:r>
              <a:rPr sz="1200" spc="-8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0" dirty="0" smtClean="0">
                <a:latin typeface="Times New Roman"/>
                <a:cs typeface="Times New Roman"/>
              </a:rPr>
              <a:t>s  </a:t>
            </a:r>
            <a:r>
              <a:rPr sz="1200" spc="-7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crea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ommitt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s,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ums,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ov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nm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45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ds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0" dirty="0" smtClean="0">
                <a:latin typeface="Times New Roman"/>
                <a:cs typeface="Times New Roman"/>
              </a:rPr>
              <a:t>m</a:t>
            </a:r>
            <a:r>
              <a:rPr sz="1200" spc="0" dirty="0" smtClean="0">
                <a:latin typeface="Times New Roman"/>
                <a:cs typeface="Times New Roman"/>
              </a:rPr>
              <a:t>itt</a:t>
            </a:r>
            <a:r>
              <a:rPr sz="1200" spc="-5" dirty="0" smtClean="0">
                <a:latin typeface="Times New Roman"/>
                <a:cs typeface="Times New Roman"/>
              </a:rPr>
              <a:t>ee</a:t>
            </a:r>
            <a:r>
              <a:rPr sz="1200" spc="0" dirty="0" smtClean="0">
                <a:latin typeface="Times New Roman"/>
                <a:cs typeface="Times New Roman"/>
              </a:rPr>
              <a:t>s:-</a:t>
            </a:r>
            <a:endParaRPr sz="1200">
              <a:latin typeface="Times New Roman"/>
              <a:cs typeface="Times New Roman"/>
            </a:endParaRPr>
          </a:p>
          <a:p>
            <a:pPr marL="927100" lvl="1" indent="-228600">
              <a:lnSpc>
                <a:spcPct val="100000"/>
              </a:lnSpc>
              <a:spcBef>
                <a:spcPts val="140"/>
              </a:spcBef>
              <a:buFont typeface="Wingdings"/>
              <a:buChar char=""/>
              <a:tabLst>
                <a:tab pos="927100" algn="l"/>
              </a:tabLst>
            </a:pP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-5" dirty="0" smtClean="0">
                <a:latin typeface="Times New Roman"/>
                <a:cs typeface="Times New Roman"/>
              </a:rPr>
              <a:t>O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5" dirty="0" smtClean="0">
                <a:latin typeface="Times New Roman"/>
                <a:cs typeface="Times New Roman"/>
              </a:rPr>
              <a:t>(</a:t>
            </a:r>
            <a:r>
              <a:rPr sz="1200" spc="-30" dirty="0" smtClean="0">
                <a:latin typeface="Times New Roman"/>
                <a:cs typeface="Times New Roman"/>
              </a:rPr>
              <a:t>I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O)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927100" lvl="1" indent="-228600">
              <a:lnSpc>
                <a:spcPct val="100000"/>
              </a:lnSpc>
              <a:spcBef>
                <a:spcPts val="155"/>
              </a:spcBef>
              <a:buFont typeface="Wingdings"/>
              <a:buChar char=""/>
              <a:tabLst>
                <a:tab pos="927100" algn="l"/>
              </a:tabLst>
            </a:pP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</a:t>
            </a:r>
            <a:r>
              <a:rPr sz="1200" spc="-5" dirty="0" smtClean="0">
                <a:latin typeface="Times New Roman"/>
                <a:cs typeface="Times New Roman"/>
              </a:rPr>
              <a:t>Te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omm</a:t>
            </a:r>
            <a:r>
              <a:rPr sz="1200" spc="10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5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nion</a:t>
            </a:r>
            <a:r>
              <a:rPr sz="1200" spc="-5" dirty="0" smtClean="0">
                <a:latin typeface="Times New Roman"/>
                <a:cs typeface="Times New Roman"/>
              </a:rPr>
              <a:t>-Te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 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ds S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tor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(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5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-T).</a:t>
            </a:r>
            <a:endParaRPr sz="1200">
              <a:latin typeface="Times New Roman"/>
              <a:cs typeface="Times New Roman"/>
            </a:endParaRPr>
          </a:p>
          <a:p>
            <a:pPr marL="927100" lvl="1" indent="-228600">
              <a:lnSpc>
                <a:spcPct val="100000"/>
              </a:lnSpc>
              <a:spcBef>
                <a:spcPts val="140"/>
              </a:spcBef>
              <a:buFont typeface="Wingdings"/>
              <a:buChar char=""/>
              <a:tabLst>
                <a:tab pos="927100" algn="l"/>
              </a:tabLst>
            </a:pP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m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n </a:t>
            </a:r>
            <a:r>
              <a:rPr sz="1200" spc="5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 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ds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nstitute</a:t>
            </a:r>
            <a:r>
              <a:rPr sz="1200" spc="-5" dirty="0" smtClean="0">
                <a:latin typeface="Times New Roman"/>
                <a:cs typeface="Times New Roman"/>
              </a:rPr>
              <a:t> (AN</a:t>
            </a:r>
            <a:r>
              <a:rPr sz="1200" spc="15" dirty="0" smtClean="0">
                <a:latin typeface="Times New Roman"/>
                <a:cs typeface="Times New Roman"/>
              </a:rPr>
              <a:t>S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)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927100" lvl="1" indent="-228600">
              <a:lnSpc>
                <a:spcPct val="100000"/>
              </a:lnSpc>
              <a:spcBef>
                <a:spcPts val="140"/>
              </a:spcBef>
              <a:buFont typeface="Wingdings"/>
              <a:buChar char=""/>
              <a:tabLst>
                <a:tab pos="927100" algn="l"/>
              </a:tabLst>
            </a:pP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nstitute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-5" dirty="0" smtClean="0">
                <a:latin typeface="Times New Roman"/>
                <a:cs typeface="Times New Roman"/>
              </a:rPr>
              <a:t> 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oni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5" dirty="0" smtClean="0">
                <a:latin typeface="Times New Roman"/>
                <a:cs typeface="Times New Roman"/>
              </a:rPr>
              <a:t>(</a:t>
            </a:r>
            <a:r>
              <a:rPr sz="1200" spc="-5" dirty="0" smtClean="0">
                <a:latin typeface="Times New Roman"/>
                <a:cs typeface="Times New Roman"/>
              </a:rPr>
              <a:t>IEEE)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927100" lvl="1" indent="-228600">
              <a:lnSpc>
                <a:spcPct val="100000"/>
              </a:lnSpc>
              <a:spcBef>
                <a:spcPts val="140"/>
              </a:spcBef>
              <a:buFont typeface="Wingdings"/>
              <a:buChar char=""/>
              <a:tabLst>
                <a:tab pos="927100" algn="l"/>
              </a:tabLst>
            </a:pP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onic</a:t>
            </a:r>
            <a:r>
              <a:rPr sz="1200" spc="5" dirty="0" smtClean="0">
                <a:latin typeface="Times New Roman"/>
                <a:cs typeface="Times New Roman"/>
              </a:rPr>
              <a:t> 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0" dirty="0" smtClean="0">
                <a:latin typeface="Times New Roman"/>
                <a:cs typeface="Times New Roman"/>
              </a:rPr>
              <a:t>ndust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sso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10" dirty="0" smtClean="0">
                <a:latin typeface="Times New Roman"/>
                <a:cs typeface="Times New Roman"/>
              </a:rPr>
              <a:t>E</a:t>
            </a:r>
            <a:r>
              <a:rPr sz="1200" spc="-2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A)</a:t>
            </a:r>
            <a:r>
              <a:rPr sz="1200" spc="0" dirty="0" smtClean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469900" marR="13335" indent="-228600" algn="just">
              <a:lnSpc>
                <a:spcPts val="1600"/>
              </a:lnSpc>
              <a:spcBef>
                <a:spcPts val="60"/>
              </a:spcBef>
              <a:buFont typeface="Times New Roman"/>
              <a:buAutoNum type="arabicPlain"/>
              <a:tabLst>
                <a:tab pos="469900" algn="l"/>
              </a:tabLst>
            </a:pP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ums: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-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sp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-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s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oups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ve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lop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umsm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de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up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of</a:t>
            </a:r>
            <a:r>
              <a:rPr sz="1200" spc="114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5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tiv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fr</a:t>
            </a:r>
            <a:r>
              <a:rPr sz="1200" spc="0" dirty="0" smtClean="0">
                <a:latin typeface="Times New Roman"/>
                <a:cs typeface="Times New Roman"/>
              </a:rPr>
              <a:t>om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ere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po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tions.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10" dirty="0" smtClean="0">
                <a:latin typeface="Times New Roman"/>
                <a:cs typeface="Times New Roman"/>
              </a:rPr>
              <a:t>h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4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f</a:t>
            </a:r>
            <a:r>
              <a:rPr sz="1200" spc="1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ums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o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k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ith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univ</a:t>
            </a:r>
            <a:r>
              <a:rPr sz="1200" spc="-5" dirty="0" smtClean="0">
                <a:latin typeface="Times New Roman"/>
                <a:cs typeface="Times New Roman"/>
              </a:rPr>
              <a:t>er</a:t>
            </a:r>
            <a:r>
              <a:rPr sz="1200" spc="0" dirty="0" smtClean="0">
                <a:latin typeface="Times New Roman"/>
                <a:cs typeface="Times New Roman"/>
              </a:rPr>
              <a:t>siti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us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st,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v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u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,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</a:t>
            </a:r>
            <a:r>
              <a:rPr sz="1200" spc="-5" dirty="0" smtClean="0">
                <a:latin typeface="Times New Roman"/>
                <a:cs typeface="Times New Roman"/>
              </a:rPr>
              <a:t>ar</a:t>
            </a:r>
            <a:r>
              <a:rPr sz="1200" spc="0" dirty="0" smtClean="0">
                <a:latin typeface="Times New Roman"/>
                <a:cs typeface="Times New Roman"/>
              </a:rPr>
              <a:t>di</a:t>
            </a:r>
            <a:r>
              <a:rPr sz="1200" spc="5" dirty="0" smtClean="0">
                <a:latin typeface="Times New Roman"/>
                <a:cs typeface="Times New Roman"/>
              </a:rPr>
              <a:t>z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4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w</a:t>
            </a: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60"/>
              </a:spcBef>
            </a:pPr>
            <a:r>
              <a:rPr sz="120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hnolo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1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 marL="469900" marR="12700" indent="-228600" algn="just">
              <a:lnSpc>
                <a:spcPts val="1380"/>
              </a:lnSpc>
              <a:spcBef>
                <a:spcPts val="225"/>
              </a:spcBef>
              <a:buFont typeface="Times New Roman"/>
              <a:buAutoNum type="arabicPlain" startAt="3"/>
              <a:tabLst>
                <a:tab pos="469900" algn="l"/>
              </a:tabLst>
            </a:pPr>
            <a:r>
              <a:rPr sz="1200" spc="0" dirty="0" smtClean="0">
                <a:latin typeface="Times New Roman"/>
                <a:cs typeface="Times New Roman"/>
              </a:rPr>
              <a:t>R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ul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to</a:t>
            </a:r>
            <a:r>
              <a:rPr sz="1200" spc="20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y 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s: 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- </a:t>
            </a:r>
            <a:r>
              <a:rPr sz="1200" spc="3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ll 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tions 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20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hnolo</a:t>
            </a:r>
            <a:r>
              <a:rPr sz="1200" spc="10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y  is 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subj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ul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tion </a:t>
            </a:r>
            <a:r>
              <a:rPr sz="1200" spc="2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1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ov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nm</a:t>
            </a:r>
            <a:r>
              <a:rPr sz="1200" spc="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nt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su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h</a:t>
            </a:r>
            <a:r>
              <a:rPr sz="1200" spc="12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10" dirty="0" smtClean="0">
                <a:latin typeface="Times New Roman"/>
                <a:cs typeface="Times New Roman"/>
              </a:rPr>
              <a:t>d</a:t>
            </a:r>
            <a:r>
              <a:rPr sz="1200" spc="-5" dirty="0" smtClean="0">
                <a:latin typeface="Times New Roman"/>
                <a:cs typeface="Times New Roman"/>
              </a:rPr>
              <a:t>era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11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Communi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tions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Commission</a:t>
            </a:r>
            <a:r>
              <a:rPr sz="1200" spc="-5" dirty="0" smtClean="0">
                <a:latin typeface="Times New Roman"/>
                <a:cs typeface="Times New Roman"/>
              </a:rPr>
              <a:t>(</a:t>
            </a:r>
            <a:r>
              <a:rPr sz="1200" spc="-10" dirty="0" smtClean="0">
                <a:latin typeface="Times New Roman"/>
                <a:cs typeface="Times New Roman"/>
              </a:rPr>
              <a:t>F</a:t>
            </a:r>
            <a:r>
              <a:rPr sz="1200" spc="0" dirty="0" smtClean="0">
                <a:latin typeface="Times New Roman"/>
                <a:cs typeface="Times New Roman"/>
              </a:rPr>
              <a:t>CC)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-15" dirty="0" smtClean="0">
                <a:latin typeface="Times New Roman"/>
                <a:cs typeface="Times New Roman"/>
              </a:rPr>
              <a:t>U</a:t>
            </a:r>
            <a:r>
              <a:rPr sz="1200" spc="0" dirty="0" smtClean="0">
                <a:latin typeface="Times New Roman"/>
                <a:cs typeface="Times New Roman"/>
              </a:rPr>
              <a:t>nit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d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St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s.</a:t>
            </a:r>
            <a:r>
              <a:rPr sz="1200" spc="105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T</a:t>
            </a:r>
            <a:r>
              <a:rPr sz="1200" spc="0" dirty="0" smtClean="0">
                <a:latin typeface="Times New Roman"/>
                <a:cs typeface="Times New Roman"/>
              </a:rPr>
              <a:t>he</a:t>
            </a:r>
            <a:r>
              <a:rPr sz="1200" spc="10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pu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pose of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se </a:t>
            </a:r>
            <a:r>
              <a:rPr sz="1200" spc="-45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g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n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s 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is 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to </a:t>
            </a:r>
            <a:r>
              <a:rPr sz="1200" spc="-2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</a:t>
            </a:r>
            <a:r>
              <a:rPr sz="1200" spc="-5" dirty="0" smtClean="0">
                <a:latin typeface="Times New Roman"/>
                <a:cs typeface="Times New Roman"/>
              </a:rPr>
              <a:t>r</a:t>
            </a:r>
            <a:r>
              <a:rPr sz="1200" spc="0" dirty="0" smtClean="0">
                <a:latin typeface="Times New Roman"/>
                <a:cs typeface="Times New Roman"/>
              </a:rPr>
              <a:t>ot</a:t>
            </a:r>
            <a:r>
              <a:rPr sz="1200" spc="-5" dirty="0" smtClean="0">
                <a:latin typeface="Times New Roman"/>
                <a:cs typeface="Times New Roman"/>
              </a:rPr>
              <a:t>ec</a:t>
            </a:r>
            <a:r>
              <a:rPr sz="1200" spc="0" dirty="0" smtClean="0">
                <a:latin typeface="Times New Roman"/>
                <a:cs typeface="Times New Roman"/>
              </a:rPr>
              <a:t>t 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the </a:t>
            </a:r>
            <a:r>
              <a:rPr sz="1200" spc="-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public </a:t>
            </a:r>
            <a:r>
              <a:rPr sz="1200" spc="-45" dirty="0" smtClean="0">
                <a:latin typeface="Times New Roman"/>
                <a:cs typeface="Times New Roman"/>
              </a:rPr>
              <a:t> </a:t>
            </a:r>
            <a:r>
              <a:rPr sz="1200" spc="0" dirty="0" smtClean="0">
                <a:latin typeface="Times New Roman"/>
                <a:cs typeface="Times New Roman"/>
              </a:rPr>
              <a:t>int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5" dirty="0" smtClean="0">
                <a:latin typeface="Times New Roman"/>
                <a:cs typeface="Times New Roman"/>
              </a:rPr>
              <a:t>re</a:t>
            </a:r>
            <a:r>
              <a:rPr sz="1200" spc="0" dirty="0" smtClean="0">
                <a:latin typeface="Times New Roman"/>
                <a:cs typeface="Times New Roman"/>
              </a:rPr>
              <a:t>st </a:t>
            </a:r>
            <a:r>
              <a:rPr sz="1200" spc="-35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b</a:t>
            </a:r>
            <a:r>
              <a:rPr sz="1200" spc="0" dirty="0" smtClean="0">
                <a:latin typeface="Times New Roman"/>
                <a:cs typeface="Times New Roman"/>
              </a:rPr>
              <a:t>y </a:t>
            </a:r>
            <a:r>
              <a:rPr sz="1200" spc="-60" dirty="0" smtClean="0">
                <a:latin typeface="Times New Roman"/>
                <a:cs typeface="Times New Roman"/>
              </a:rPr>
              <a:t> </a:t>
            </a:r>
            <a:r>
              <a:rPr sz="1200" spc="5" dirty="0" smtClean="0">
                <a:latin typeface="Times New Roman"/>
                <a:cs typeface="Times New Roman"/>
              </a:rPr>
              <a:t>re</a:t>
            </a:r>
            <a:r>
              <a:rPr sz="1200" spc="-15" dirty="0" smtClean="0">
                <a:latin typeface="Times New Roman"/>
                <a:cs typeface="Times New Roman"/>
              </a:rPr>
              <a:t>g</a:t>
            </a:r>
            <a:r>
              <a:rPr sz="1200" spc="0" dirty="0" smtClean="0">
                <a:latin typeface="Times New Roman"/>
                <a:cs typeface="Times New Roman"/>
              </a:rPr>
              <a:t>ul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ting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ra</a:t>
            </a:r>
            <a:r>
              <a:rPr sz="1200" spc="0" dirty="0" smtClean="0">
                <a:latin typeface="Times New Roman"/>
                <a:cs typeface="Times New Roman"/>
              </a:rPr>
              <a:t>dio,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10" dirty="0" smtClean="0">
                <a:latin typeface="Times New Roman"/>
                <a:cs typeface="Times New Roman"/>
              </a:rPr>
              <a:t>t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l</a:t>
            </a:r>
            <a:r>
              <a:rPr sz="1200" spc="-5" dirty="0" smtClean="0">
                <a:latin typeface="Times New Roman"/>
                <a:cs typeface="Times New Roman"/>
              </a:rPr>
              <a:t>e</a:t>
            </a:r>
            <a:r>
              <a:rPr sz="1200" spc="0" dirty="0" smtClean="0">
                <a:latin typeface="Times New Roman"/>
                <a:cs typeface="Times New Roman"/>
              </a:rPr>
              <a:t>vision,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a</a:t>
            </a:r>
            <a:r>
              <a:rPr sz="1200" spc="0" dirty="0" smtClean="0">
                <a:latin typeface="Times New Roman"/>
                <a:cs typeface="Times New Roman"/>
              </a:rPr>
              <a:t>nd </a:t>
            </a:r>
            <a:r>
              <a:rPr sz="1200" spc="-40" dirty="0" smtClean="0">
                <a:latin typeface="Times New Roman"/>
                <a:cs typeface="Times New Roman"/>
              </a:rPr>
              <a:t> </a:t>
            </a:r>
            <a:r>
              <a:rPr sz="1200" spc="-5" dirty="0" smtClean="0">
                <a:latin typeface="Times New Roman"/>
                <a:cs typeface="Times New Roman"/>
              </a:rPr>
              <a:t>w</a:t>
            </a:r>
            <a:r>
              <a:rPr sz="1200" spc="0" dirty="0" smtClean="0">
                <a:latin typeface="Times New Roman"/>
                <a:cs typeface="Times New Roman"/>
              </a:rPr>
              <a:t>i</a:t>
            </a:r>
            <a:r>
              <a:rPr sz="1200" spc="-5" dirty="0" smtClean="0">
                <a:latin typeface="Times New Roman"/>
                <a:cs typeface="Times New Roman"/>
              </a:rPr>
              <a:t>re</a:t>
            </a:r>
            <a:r>
              <a:rPr sz="1200" spc="10" dirty="0" smtClean="0">
                <a:latin typeface="Times New Roman"/>
                <a:cs typeface="Times New Roman"/>
              </a:rPr>
              <a:t>/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b</a:t>
            </a:r>
            <a:r>
              <a:rPr sz="1200" spc="10" dirty="0" smtClean="0">
                <a:latin typeface="Times New Roman"/>
                <a:cs typeface="Times New Roman"/>
              </a:rPr>
              <a:t>l</a:t>
            </a:r>
            <a:r>
              <a:rPr sz="1200" spc="0" dirty="0" smtClean="0">
                <a:latin typeface="Times New Roman"/>
                <a:cs typeface="Times New Roman"/>
              </a:rPr>
              <a:t>e </a:t>
            </a:r>
            <a:r>
              <a:rPr sz="1200" spc="-5" dirty="0" smtClean="0">
                <a:latin typeface="Times New Roman"/>
                <a:cs typeface="Times New Roman"/>
              </a:rPr>
              <a:t>c</a:t>
            </a:r>
            <a:r>
              <a:rPr sz="1200" spc="0" dirty="0" smtClean="0">
                <a:latin typeface="Times New Roman"/>
                <a:cs typeface="Times New Roman"/>
              </a:rPr>
              <a:t>ommuni</a:t>
            </a:r>
            <a:r>
              <a:rPr sz="1200" spc="-5" dirty="0" smtClean="0">
                <a:latin typeface="Times New Roman"/>
                <a:cs typeface="Times New Roman"/>
              </a:rPr>
              <a:t>ca</a:t>
            </a:r>
            <a:r>
              <a:rPr sz="1200" spc="0" dirty="0" smtClean="0">
                <a:latin typeface="Times New Roman"/>
                <a:cs typeface="Times New Roman"/>
              </a:rPr>
              <a:t>tions.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2887</Words>
  <Application>Microsoft Office PowerPoint</Application>
  <PresentationFormat>On-screen Show (4:3)</PresentationFormat>
  <Paragraphs>122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Riyadh</dc:creator>
  <cp:lastModifiedBy>DR.Ahmed Saker 2O14</cp:lastModifiedBy>
  <cp:revision>1</cp:revision>
  <dcterms:created xsi:type="dcterms:W3CDTF">2006-08-16T00:00:00Z</dcterms:created>
  <dcterms:modified xsi:type="dcterms:W3CDTF">2018-11-13T17:54:35Z</dcterms:modified>
</cp:coreProperties>
</file>